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262B98-209C-422A-74BD-DE1958DD3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9E63370-34A6-BBAB-8F2C-6ADF00DDA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58C304-7BE4-2A88-CEEA-C1F8365D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CC9B9B-ECA1-C364-08FB-380D80F3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C837A7-4DDD-15AA-85D6-469AC151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4626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DD72E-AF9B-9CAD-570E-9D9F7B10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D93710C-73DE-9CBF-F006-41768C446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612B9D-2A7A-06D5-78BF-8AA9BDA0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75543F-3822-8CCD-439F-7887131A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9E7018-4CE7-54D0-5528-4BD50AD0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54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8303D6-1A14-B388-1927-D04FA2BC6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B7FFED-1564-5F51-8E67-47C251528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AE38BD-2B1F-2E7F-8A79-FD136B64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B0F7B2-5AF8-7F78-CB66-5ACFF1D5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E19FF0-D5FA-18EF-ACAD-7CC8DE4E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80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18DDBC-2756-DD1E-A4AD-6E8CE9D1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0CE8BD-A872-D111-23F0-C0FFF7277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826104-7B6A-5135-4ED8-6826999F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DF160D-F778-0851-F804-01BFDE26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A63972-D808-52AA-BC1D-D68B1C15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15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2183D6-0D31-AD1A-849F-516AAE4C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B3EAF4-A4F8-9AAA-C773-1E658082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71E458-B5FC-A983-7974-E1344E91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98CC61-FCB1-CBAE-BBDD-568E64FB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0FC7A5-33C9-B16E-9CEE-5D241C5B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3420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C302F-A1FD-9961-0AFB-D6D568A2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741335-08CF-21E0-B218-CC5D75B86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951A3B-1AD2-2AA0-08CF-8291F8DD3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1B0103-357D-ABE5-702B-21DC5440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6F3B49-8C02-C2EF-D230-E8F8FF87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2C21E1-AE5A-04C1-82E7-CC409CC5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872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0B5AC1-52DD-00FF-1BC4-BDC58A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3C69C0-F635-FB01-8CD3-B8CB6FEE0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6CB6285-B2EE-B451-4DE5-1B6A9D6D7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DFA37C-A696-2862-14A4-A69E99EB2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6C2FBA9-77FC-B4AB-7059-B2D1A361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8B6236D-B89C-3A74-0828-A40EBB2A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27CBB8C-A627-0C67-1DB9-A9ACFF10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1079D24-55DC-927A-22C5-7C837889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938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37BB75-BAD7-3902-000F-6858F9B7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CF4A36E-ACBE-2E6E-1BC2-1A2E4905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32AEFF-7EFD-1D9E-9850-967BFB31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07C1A44-8447-CFD7-8D6B-EE117C25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062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EF0F378-27E8-FB84-00A9-84A6596B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164E252-279C-635D-4DAA-DD4E04C1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FB1E3B-F737-2468-2D78-A5A03BE3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654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4710EE-6B37-9A18-38ED-35AC2B15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8A1DF2-DB08-D294-2F66-2E54A6CB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260CD7E-6FB4-2E07-C6E5-001AFAAF0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3E5E9C-D33D-2237-783A-A70CDD6A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05462E-AA2A-BFE2-72B2-3C47858E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75CEE2-C99D-D2DD-0D28-EE1F3609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231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F90372-E7E4-7BE8-9B56-ACAAC139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4EF2EEF-7F05-908E-2202-75C7DA8B9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609EA9-A924-7723-B0FD-0B1D8D28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AD2679-FCED-4412-A050-F97C6557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A751C2-3EA5-EE99-B723-1C072D50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141FB6-1FB4-4B4C-05D7-76814A84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598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B080951-9F53-FDB3-E25B-3D3258F7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C11488-7596-0393-C1E9-E99143004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554E61-4588-63E3-E12D-0A85925D5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CA12-64CB-E042-8DF2-159C3B598F15}" type="datetimeFigureOut">
              <a:rPr kumimoji="1" lang="zh-TW" altLang="en-US" smtClean="0"/>
              <a:t>2022/10/25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AA714F-6DAF-9172-E7FC-206D8BC0B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6B0387-CEC8-4671-20C3-94113387A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4475-1882-C442-B568-76D00B6EF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656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0DAFE1A-584A-2332-ABEE-1693228F4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3" y="-3760"/>
            <a:ext cx="12198684" cy="68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5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5D8DCFF-F736-2D0D-D82A-9433F44E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06" y="-16733"/>
            <a:ext cx="12251494" cy="689146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F4BF0A4-FA7C-2BD2-691A-32C2C1FE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810" y="2275472"/>
            <a:ext cx="4818648" cy="361398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B168AA9-EEF2-AA05-6F43-FAD8F555A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652" y="4511547"/>
            <a:ext cx="2745599" cy="20592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1632A3E-DC3A-FE02-C072-B132D2DA2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593" y="-463800"/>
            <a:ext cx="4248452" cy="318633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2F590B6-68A6-3500-8192-54B036885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23" y="-714493"/>
            <a:ext cx="3454316" cy="259073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CA40668-43AF-83C9-3D29-02296B174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521" y="4677648"/>
            <a:ext cx="2466979" cy="1850234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19D4351-3530-111E-97D9-17EAD14BE96D}"/>
              </a:ext>
            </a:extLst>
          </p:cNvPr>
          <p:cNvSpPr txBox="1"/>
          <p:nvPr/>
        </p:nvSpPr>
        <p:spPr>
          <a:xfrm>
            <a:off x="585787" y="1129057"/>
            <a:ext cx="4963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6000" b="1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網站維護中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D85BBD7-FA84-6C77-F826-FCB56C4030B1}"/>
              </a:ext>
            </a:extLst>
          </p:cNvPr>
          <p:cNvSpPr txBox="1"/>
          <p:nvPr/>
        </p:nvSpPr>
        <p:spPr>
          <a:xfrm>
            <a:off x="585787" y="2144720"/>
            <a:ext cx="566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b="1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The Website is Under Construction.</a:t>
            </a:r>
            <a:endParaRPr kumimoji="1" lang="zh-TW" altLang="en-US" sz="2400" b="1" dirty="0">
              <a:solidFill>
                <a:schemeClr val="bg1"/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694A0BA-6A41-D436-89C0-8EF26EED89A2}"/>
              </a:ext>
            </a:extLst>
          </p:cNvPr>
          <p:cNvSpPr txBox="1"/>
          <p:nvPr/>
        </p:nvSpPr>
        <p:spPr>
          <a:xfrm>
            <a:off x="1137110" y="2921713"/>
            <a:ext cx="5666623" cy="166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zh-TW" altLang="en-US" sz="2400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網站正在進行更新</a:t>
            </a:r>
            <a:endParaRPr kumimoji="1" lang="en-US" altLang="zh-TW" sz="2400" spc="50" dirty="0">
              <a:solidFill>
                <a:schemeClr val="bg1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zh-TW" altLang="en-US" sz="2400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期間需暫停服務</a:t>
            </a:r>
            <a:endParaRPr kumimoji="1" lang="en-US" altLang="zh-TW" sz="2400" spc="50" dirty="0">
              <a:solidFill>
                <a:schemeClr val="bg1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zh-TW" altLang="en-US" sz="2400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更新完畢即刻開放使用</a:t>
            </a:r>
            <a:endParaRPr kumimoji="1" lang="en-US" altLang="zh-TW" sz="2400" spc="50" dirty="0">
              <a:solidFill>
                <a:schemeClr val="bg1"/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450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5799CD3-6218-C9FE-437A-D4C533B50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EA4957B-32B1-C542-D0B8-861F5741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C017E3-B8F6-97CA-7191-177C59E90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-673100"/>
            <a:ext cx="3467100" cy="26035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23CA386-8C83-F8F9-6F2E-A4AEF72E7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325EE85-0C0D-DAFC-B4FD-3CA3679CE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677" y="1250097"/>
            <a:ext cx="1569323" cy="1176992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DAC6811-94F1-5013-CF71-567AF7F52F98}"/>
              </a:ext>
            </a:extLst>
          </p:cNvPr>
          <p:cNvSpPr txBox="1"/>
          <p:nvPr/>
        </p:nvSpPr>
        <p:spPr>
          <a:xfrm>
            <a:off x="2243139" y="1176874"/>
            <a:ext cx="6855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8000" b="1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網站</a:t>
            </a:r>
            <a:r>
              <a:rPr kumimoji="1" lang="zh-TW" altLang="en-US" sz="8000" b="1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維</a:t>
            </a:r>
            <a:r>
              <a:rPr kumimoji="1" lang="zh-TW" altLang="en-US" sz="8000" b="1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護中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4BB6039-2012-F80B-2C57-86CE7FC7C322}"/>
              </a:ext>
            </a:extLst>
          </p:cNvPr>
          <p:cNvSpPr txBox="1"/>
          <p:nvPr/>
        </p:nvSpPr>
        <p:spPr>
          <a:xfrm>
            <a:off x="2289571" y="2603500"/>
            <a:ext cx="7612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The</a:t>
            </a:r>
            <a:r>
              <a:rPr kumimoji="1" lang="en-US" altLang="zh-TW" sz="3200" b="1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 Website is Under Construction.</a:t>
            </a:r>
            <a:endParaRPr kumimoji="1" lang="zh-TW" altLang="en-US" sz="3200" b="1" spc="50" dirty="0">
              <a:solidFill>
                <a:schemeClr val="bg1"/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8C44BB4-A51C-F649-9200-01FE776120B7}"/>
              </a:ext>
            </a:extLst>
          </p:cNvPr>
          <p:cNvSpPr txBox="1"/>
          <p:nvPr/>
        </p:nvSpPr>
        <p:spPr>
          <a:xfrm>
            <a:off x="4235806" y="3426242"/>
            <a:ext cx="5666623" cy="218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3200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網站正在進行更新</a:t>
            </a:r>
            <a:endParaRPr kumimoji="1" lang="en-US" altLang="zh-TW" sz="3200" spc="50" dirty="0">
              <a:solidFill>
                <a:schemeClr val="bg1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3200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期間需暫停服務</a:t>
            </a:r>
            <a:endParaRPr kumimoji="1" lang="en-US" altLang="zh-TW" sz="3200" spc="50" dirty="0">
              <a:solidFill>
                <a:schemeClr val="bg1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3200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更新完畢即刻開放使用</a:t>
            </a:r>
            <a:endParaRPr kumimoji="1" lang="en-US" altLang="zh-TW" sz="3200" spc="50" dirty="0">
              <a:solidFill>
                <a:schemeClr val="bg1"/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2413CAD-C18B-8F32-D4A5-157FCAF06291}"/>
              </a:ext>
            </a:extLst>
          </p:cNvPr>
          <p:cNvSpPr txBox="1"/>
          <p:nvPr/>
        </p:nvSpPr>
        <p:spPr>
          <a:xfrm>
            <a:off x="8014096" y="6032431"/>
            <a:ext cx="461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spc="5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造成不便，敬請見諒</a:t>
            </a:r>
          </a:p>
        </p:txBody>
      </p:sp>
    </p:spTree>
    <p:extLst>
      <p:ext uri="{BB962C8B-B14F-4D97-AF65-F5344CB8AC3E}">
        <p14:creationId xmlns:p14="http://schemas.microsoft.com/office/powerpoint/2010/main" val="168375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</Words>
  <Application>Microsoft Macintosh PowerPoint</Application>
  <PresentationFormat>寬螢幕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Taipei Sans TC Beta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</cp:revision>
  <dcterms:created xsi:type="dcterms:W3CDTF">2022-10-24T17:29:44Z</dcterms:created>
  <dcterms:modified xsi:type="dcterms:W3CDTF">2022-10-24T18:02:55Z</dcterms:modified>
</cp:coreProperties>
</file>