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770E-404E-4615-B2E5-5D69F550B16C}" type="datetimeFigureOut">
              <a:rPr lang="zh-TW" altLang="en-US" smtClean="0"/>
              <a:t>2015/7/11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F4A8-EDD4-4FC3-9519-7FF0989685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44216"/>
          </a:xfrm>
        </p:spPr>
        <p:txBody>
          <a:bodyPr>
            <a:normAutofit/>
          </a:bodyPr>
          <a:lstStyle/>
          <a:p>
            <a:r>
              <a:rPr lang="zh-TW" altLang="zh-TW" sz="5400" dirty="0">
                <a:latin typeface="微軟正黑體" pitchFamily="34" charset="-120"/>
                <a:ea typeface="微軟正黑體" pitchFamily="34" charset="-120"/>
              </a:rPr>
              <a:t>那些</a:t>
            </a: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年跟</a:t>
            </a:r>
            <a:r>
              <a:rPr lang="zh-TW" altLang="zh-TW" sz="5400" dirty="0">
                <a:latin typeface="微軟正黑體" pitchFamily="34" charset="-120"/>
                <a:ea typeface="微軟正黑體" pitchFamily="34" charset="-120"/>
              </a:rPr>
              <a:t>我們在一起</a:t>
            </a: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zh-TW" sz="5400" dirty="0">
                <a:latin typeface="微軟正黑體" pitchFamily="34" charset="-120"/>
                <a:ea typeface="微軟正黑體" pitchFamily="34" charset="-120"/>
              </a:rPr>
              <a:t>北地方法院</a:t>
            </a:r>
            <a:endParaRPr lang="zh-TW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2063080"/>
          </a:xfrm>
        </p:spPr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王泰升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2015.07.15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台灣人辯護士及判官在北院的身影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0"/>
            <a:ext cx="6408711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475656" y="4005064"/>
            <a:ext cx="360040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了解一般台灣人的民事及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刑事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法律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生活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3162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392488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467544" y="2132856"/>
            <a:ext cx="230425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308304" y="4221088"/>
            <a:ext cx="129614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還有好多關於台灣人民的法律故事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256584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31270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251520" y="4509120"/>
            <a:ext cx="432048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187624" y="2852936"/>
            <a:ext cx="792088" cy="3240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60232" y="2852936"/>
            <a:ext cx="648072" cy="2016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結語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應以中性的「日治」來理解當時北院判官在「形式法治主義」下的各種作為，而不是以全然負面的「日據」來妖魔化所有坐在判官這個位置的人。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當時擁有日本國籍的台灣人，當然會尋求對自己最有利的法律行動，不可能天天、事事都在「抗日」，但也的確無時無刻感受到在日本帝國內作為「三等國民」的悲哀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理解了這些，今天才能以轉型正義，來翻轉既存的歷史，期許自己成為追求實質正義的法官、並做一個堂堂正正的自由人。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304256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感謝聆聽，敬請指教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緒言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：日治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年在北院相遇的人們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台灣法律的「現代化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東亞傳統式，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轉化為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源自近代西方的現代式法律制度，乃是從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1895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年日本領有台灣開始。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1895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，剛好是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年：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日治時期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年，戰後或稱「中華民國時期」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1896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稱為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臺北地方法院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現代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式法院的開始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運作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，至今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經歷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119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年，而邁向第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治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在臺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北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地方法院，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司法人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曾經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如何從事司法工作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台灣人民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曾經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與臺北地方法院有怎樣的接觸或司法活動的經驗。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贊同司法獨立的北院院長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4917"/>
            <a:ext cx="8229600" cy="393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7092280" y="4365104"/>
            <a:ext cx="288032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以形式法治主義審判「匪徒」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北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院判官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2165"/>
            <a:ext cx="8229600" cy="276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司法經費緊縮下管轄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區域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擴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及中部的北院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038600" cy="36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76994"/>
            <a:ext cx="4038600" cy="29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251520" y="4005064"/>
            <a:ext cx="1080120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499992" y="2348880"/>
            <a:ext cx="1080120" cy="3312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對「台灣議會事件」的判決顯現出審判獨立風格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3924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096344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8028384" y="2780928"/>
            <a:ext cx="648072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508104" y="2708920"/>
            <a:ext cx="648072" cy="3744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282154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台灣人辯護士及判官在北院的身影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672408" cy="441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74441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1907704" y="4005064"/>
            <a:ext cx="504056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580112" y="3356992"/>
            <a:ext cx="576064" cy="2664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台灣人辯護士及判官在北院的身影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5542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650" y="1600200"/>
            <a:ext cx="36136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1979712" y="2996952"/>
            <a:ext cx="504056" cy="3240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16016" y="3861048"/>
            <a:ext cx="432048" cy="1728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83568" y="2996952"/>
            <a:ext cx="504056" cy="3240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台灣人辯護士及判官在北院的身影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393" y="1600200"/>
            <a:ext cx="3872213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395536" y="3789040"/>
            <a:ext cx="432048" cy="2736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79912" y="4005064"/>
            <a:ext cx="360040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292080" y="3284984"/>
            <a:ext cx="360040" cy="2232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267744" y="2132856"/>
            <a:ext cx="360040" cy="1728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373</Words>
  <Application>Microsoft Office PowerPoint</Application>
  <PresentationFormat>如螢幕大小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那些年跟我們在一起的 臺北地方法院</vt:lpstr>
      <vt:lpstr>緒言：日治50年在北院相遇的人們</vt:lpstr>
      <vt:lpstr>贊同司法獨立的北院院長</vt:lpstr>
      <vt:lpstr>以形式法治主義審判「匪徒」的 北院判官</vt:lpstr>
      <vt:lpstr>司法經費緊縮下管轄區域 擴及中部的北院</vt:lpstr>
      <vt:lpstr>對「台灣議會事件」的判決顯現出審判獨立風格</vt:lpstr>
      <vt:lpstr>台灣人辯護士及判官在北院的身影</vt:lpstr>
      <vt:lpstr>台灣人辯護士及判官在北院的身影</vt:lpstr>
      <vt:lpstr>台灣人辯護士及判官在北院的身影</vt:lpstr>
      <vt:lpstr>台灣人辯護士及判官在北院的身影</vt:lpstr>
      <vt:lpstr>了解一般台灣人的民事及刑事 法律生活</vt:lpstr>
      <vt:lpstr>還有好多關於台灣人民的法律故事</vt:lpstr>
      <vt:lpstr>結語</vt:lpstr>
      <vt:lpstr>感謝聆聽，敬請指教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那些年跟我們在一起的 臺北地方法院</dc:title>
  <dc:creator>user</dc:creator>
  <cp:lastModifiedBy>user</cp:lastModifiedBy>
  <cp:revision>23</cp:revision>
  <dcterms:created xsi:type="dcterms:W3CDTF">2015-07-11T13:34:09Z</dcterms:created>
  <dcterms:modified xsi:type="dcterms:W3CDTF">2015-07-11T16:21:42Z</dcterms:modified>
</cp:coreProperties>
</file>