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6" r:id="rId11"/>
    <p:sldId id="268" r:id="rId12"/>
    <p:sldId id="267" r:id="rId13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2732-7B6C-4693-B6BD-9FF3B953E8A8}" type="datetimeFigureOut">
              <a:rPr lang="zh-TW" altLang="en-US" smtClean="0"/>
              <a:t>2023/12/21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F4853-E058-438C-BD66-BD3722B445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036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A200-2A67-486F-807C-9C4E6F264117}" type="datetimeFigureOut">
              <a:rPr lang="zh-TW" altLang="en-US" smtClean="0"/>
              <a:pPr/>
              <a:t>2023/12/21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C658-86B8-4B90-BC06-365A7F6ADD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第十二章  圖片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（補</a:t>
            </a:r>
            <a:r>
              <a:rPr lang="en-US" altLang="zh-TW" sz="3600" dirty="0" smtClean="0"/>
              <a:t>91-94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專注，方能心想事成（近乎苛求？！）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0490" y="1124744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眼中只有檔案、沒有公園</a:t>
            </a:r>
            <a:r>
              <a:rPr lang="zh-TW" altLang="en-US" sz="1600" dirty="0" smtClean="0"/>
              <a:t>（</a:t>
            </a:r>
            <a:r>
              <a:rPr lang="en-US" altLang="zh-TW" sz="1600" dirty="0" smtClean="0"/>
              <a:t>1999</a:t>
            </a:r>
            <a:r>
              <a:rPr lang="zh-TW" altLang="en-US" sz="1600" dirty="0" smtClean="0"/>
              <a:t>）</a:t>
            </a:r>
            <a:endParaRPr lang="zh-TW" altLang="en-US" sz="1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580370" y="1764506"/>
            <a:ext cx="4168094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不知校園對岸的水上步道</a:t>
            </a:r>
            <a:r>
              <a:rPr lang="zh-TW" altLang="en-US" sz="1600" dirty="0" smtClean="0"/>
              <a:t>（華大</a:t>
            </a:r>
            <a:r>
              <a:rPr lang="en-US" altLang="zh-TW" sz="1600" dirty="0" smtClean="0"/>
              <a:t>3</a:t>
            </a:r>
            <a:r>
              <a:rPr lang="zh-TW" altLang="en-US" sz="1600" dirty="0" smtClean="0"/>
              <a:t>年）</a:t>
            </a:r>
            <a:endParaRPr lang="zh-TW" altLang="en-US" sz="160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780928"/>
            <a:ext cx="4041775" cy="2554074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974851"/>
            <a:ext cx="3826768" cy="42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7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追尋自己定義的「夢想」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346401"/>
            <a:ext cx="4038600" cy="3033560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升大三的暑假，多數同學「拼法律」，我卻在「拼田徑」</a:t>
            </a:r>
            <a:r>
              <a:rPr lang="zh-TW" altLang="en-US" sz="1900" dirty="0" smtClean="0"/>
              <a:t>（跟隨台灣最速男練習）</a:t>
            </a:r>
            <a:r>
              <a:rPr lang="zh-TW" altLang="en-US" dirty="0" smtClean="0"/>
              <a:t>。大三上在</a:t>
            </a:r>
            <a:r>
              <a:rPr lang="en-US" altLang="zh-TW" u="sng" dirty="0" smtClean="0"/>
              <a:t>1980/11/1</a:t>
            </a:r>
            <a:r>
              <a:rPr lang="zh-TW" altLang="en-US" dirty="0" smtClean="0"/>
              <a:t>校運會兩百公尺決賽</a:t>
            </a:r>
            <a:r>
              <a:rPr lang="zh-TW" altLang="en-US" dirty="0"/>
              <a:t>以個人</a:t>
            </a:r>
            <a:r>
              <a:rPr lang="zh-TW" altLang="en-US" dirty="0" smtClean="0"/>
              <a:t>最佳的</a:t>
            </a:r>
            <a:r>
              <a:rPr lang="en-US" altLang="zh-TW" dirty="0" smtClean="0"/>
              <a:t>23.10</a:t>
            </a:r>
            <a:r>
              <a:rPr lang="zh-TW" altLang="en-US" dirty="0" smtClean="0"/>
              <a:t>秒獲得金牌</a:t>
            </a:r>
            <a:r>
              <a:rPr lang="zh-TW" altLang="en-US" dirty="0" smtClean="0"/>
              <a:t>（</a:t>
            </a:r>
            <a:r>
              <a:rPr lang="en-US" altLang="zh-TW" u="sng" dirty="0" smtClean="0"/>
              <a:t>10/31</a:t>
            </a:r>
            <a:r>
              <a:rPr lang="zh-TW" altLang="en-US" dirty="0" smtClean="0"/>
              <a:t>百</a:t>
            </a:r>
            <a:r>
              <a:rPr lang="zh-TW" altLang="en-US" dirty="0" smtClean="0"/>
              <a:t>米</a:t>
            </a:r>
            <a:r>
              <a:rPr lang="en-US" altLang="zh-TW" dirty="0" smtClean="0"/>
              <a:t>11.18</a:t>
            </a:r>
            <a:r>
              <a:rPr lang="zh-TW" altLang="en-US" dirty="0" smtClean="0"/>
              <a:t>，距當時</a:t>
            </a:r>
            <a:r>
              <a:rPr lang="zh-TW" altLang="en-US" b="1" dirty="0" smtClean="0"/>
              <a:t>校運記錄</a:t>
            </a:r>
            <a:r>
              <a:rPr lang="en-US" altLang="zh-TW" dirty="0" smtClean="0"/>
              <a:t>11.1</a:t>
            </a:r>
            <a:r>
              <a:rPr lang="zh-TW" altLang="en-US" dirty="0" smtClean="0"/>
              <a:t>仍差</a:t>
            </a:r>
            <a:r>
              <a:rPr lang="en-US" altLang="zh-TW" dirty="0" smtClean="0"/>
              <a:t>0.08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以「設定目標</a:t>
            </a:r>
            <a:r>
              <a:rPr lang="zh-TW" altLang="en-US" dirty="0" smtClean="0"/>
              <a:t>、刻苦自我訓練」的台大田徑隊經驗</a:t>
            </a:r>
            <a:r>
              <a:rPr lang="zh-TW" altLang="en-US" dirty="0" smtClean="0"/>
              <a:t>，在</a:t>
            </a:r>
            <a:r>
              <a:rPr lang="zh-TW" altLang="en-US" b="1" dirty="0" smtClean="0">
                <a:solidFill>
                  <a:srgbClr val="0070C0"/>
                </a:solidFill>
              </a:rPr>
              <a:t>學術場上</a:t>
            </a:r>
            <a:r>
              <a:rPr lang="zh-TW" altLang="en-US" dirty="0" smtClean="0"/>
              <a:t>追尋夢想</a:t>
            </a:r>
            <a:r>
              <a:rPr lang="zh-TW" altLang="en-US" dirty="0"/>
              <a:t>：建立台灣法律史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013176"/>
            <a:ext cx="72008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6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18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終身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的追尋：繼續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想著下一本書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2306" y="1294852"/>
            <a:ext cx="4464496" cy="1120283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8800" dirty="0" smtClean="0"/>
              <a:t>2020</a:t>
            </a:r>
            <a:r>
              <a:rPr lang="zh-TW" altLang="en-US" sz="8800" dirty="0" smtClean="0"/>
              <a:t>給「跑者」的一個學界「獎牌</a:t>
            </a:r>
            <a:r>
              <a:rPr lang="zh-TW" altLang="en-US" sz="8800" dirty="0" smtClean="0"/>
              <a:t>」</a:t>
            </a:r>
            <a:endParaRPr lang="en-US" altLang="zh-TW" sz="8800" dirty="0" smtClean="0"/>
          </a:p>
          <a:p>
            <a:endParaRPr lang="en-US" altLang="zh-TW" sz="4600" dirty="0"/>
          </a:p>
          <a:p>
            <a:endParaRPr lang="en-US" altLang="zh-TW" dirty="0" smtClean="0"/>
          </a:p>
          <a:p>
            <a:r>
              <a:rPr lang="en-US" altLang="zh-TW" sz="8800" dirty="0" smtClean="0"/>
              <a:t>2024</a:t>
            </a:r>
            <a:r>
              <a:rPr lang="zh-TW" altLang="en-US" sz="8800" dirty="0" smtClean="0"/>
              <a:t>再次獲獎而為</a:t>
            </a:r>
            <a:r>
              <a:rPr lang="zh-TW" altLang="en-US" sz="8800" dirty="0" smtClean="0">
                <a:solidFill>
                  <a:srgbClr val="0070C0"/>
                </a:solidFill>
              </a:rPr>
              <a:t>終身</a:t>
            </a:r>
            <a:r>
              <a:rPr lang="zh-TW" altLang="en-US" sz="8800" dirty="0" smtClean="0"/>
              <a:t>國家講座</a:t>
            </a:r>
            <a:endParaRPr lang="zh-TW" altLang="en-US" sz="8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051" y="2852936"/>
            <a:ext cx="4040188" cy="3023884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64231" y="1535112"/>
            <a:ext cx="4279769" cy="639762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2022</a:t>
            </a:r>
            <a:r>
              <a:rPr lang="zh-TW" altLang="en-US" dirty="0" smtClean="0"/>
              <a:t>為感受自己生命的意義而寫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76359" y="2276475"/>
            <a:ext cx="2864856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63408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孕育「台灣法律史」的華大東亞圖書館外櫻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563" y="1412776"/>
            <a:ext cx="7848873" cy="468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1992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博士論文、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精裝版、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平裝版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（英語世界、成為國際學術界一員） </a:t>
            </a: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初版、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修訂二版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（華語世界，台灣人民的律師）</a:t>
            </a: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48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將台灣的法律經驗帶入日語世界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1340768"/>
            <a:ext cx="3528392" cy="4785395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7944" y="1340768"/>
            <a:ext cx="3502488" cy="47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08" y="404664"/>
            <a:ext cx="8784976" cy="922114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1895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現代化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1945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切斷、不從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1949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談起（但涵蓋中華民國法史）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9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8766" y="332656"/>
            <a:ext cx="8496943" cy="108012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研究者從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一群人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台灣法律史的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學科化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8" y="1556792"/>
            <a:ext cx="8229600" cy="46085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852936"/>
            <a:ext cx="864096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學科教科書從「概論」到「論叢」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深入了解台灣法律史知識的建構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56792"/>
            <a:ext cx="6912768" cy="47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年華大法學院頒予校友</a:t>
            </a:r>
            <a:r>
              <a:rPr lang="zh-TW" altLang="en-US" sz="36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成就獎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72200" y="1600200"/>
            <a:ext cx="2314600" cy="4525963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讀你自己的心，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做自己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﹗</a:t>
            </a: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多為台灣想一點點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5436726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420888"/>
            <a:ext cx="129614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323</Words>
  <Application>Microsoft Office PowerPoint</Application>
  <PresentationFormat>如螢幕大小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Office 佈景主題</vt:lpstr>
      <vt:lpstr>第十二章  圖片</vt:lpstr>
      <vt:lpstr>孕育「台灣法律史」的華大東亞圖書館外櫻花</vt:lpstr>
      <vt:lpstr>1992博士論文、2000精裝版、2015平裝版 （英語世界、成為國際學術界一員） </vt:lpstr>
      <vt:lpstr>1999初版、2014修訂二版  （華語世界，台灣人民的律師）</vt:lpstr>
      <vt:lpstr>將台灣的法律經驗帶入日語世界</vt:lpstr>
      <vt:lpstr>論1895至2015的台灣法律現代化 不被1945切斷、不從1949談起（但涵蓋中華民國法史）</vt:lpstr>
      <vt:lpstr>研究者從一個人到一群人 台灣法律史的提出及學科化</vt:lpstr>
      <vt:lpstr>學科教科書從「概論」到「論叢」 深入了解台灣法律史知識的建構</vt:lpstr>
      <vt:lpstr>2013年華大法學院頒予校友終身成就獎</vt:lpstr>
      <vt:lpstr>專注，方能心想事成（近乎苛求？！）</vt:lpstr>
      <vt:lpstr>追尋自己定義的「夢想」</vt:lpstr>
      <vt:lpstr>終身的追尋：繼續想著下一本書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補充教材</dc:title>
  <dc:creator>user</dc:creator>
  <cp:lastModifiedBy>user</cp:lastModifiedBy>
  <cp:revision>143</cp:revision>
  <cp:lastPrinted>2023-12-16T04:11:59Z</cp:lastPrinted>
  <dcterms:created xsi:type="dcterms:W3CDTF">2016-03-07T02:52:12Z</dcterms:created>
  <dcterms:modified xsi:type="dcterms:W3CDTF">2023-12-21T01:49:19Z</dcterms:modified>
</cp:coreProperties>
</file>