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5" r:id="rId2"/>
    <p:sldId id="536" r:id="rId3"/>
    <p:sldId id="529" r:id="rId4"/>
    <p:sldId id="530" r:id="rId5"/>
    <p:sldId id="531" r:id="rId6"/>
    <p:sldId id="532" r:id="rId7"/>
    <p:sldId id="533" r:id="rId8"/>
    <p:sldId id="534" r:id="rId9"/>
    <p:sldId id="537" r:id="rId10"/>
    <p:sldId id="538" r:id="rId11"/>
    <p:sldId id="546" r:id="rId12"/>
    <p:sldId id="539" r:id="rId13"/>
    <p:sldId id="540" r:id="rId14"/>
    <p:sldId id="541" r:id="rId15"/>
    <p:sldId id="543" r:id="rId16"/>
    <p:sldId id="544" r:id="rId17"/>
    <p:sldId id="545" r:id="rId18"/>
  </p:sldIdLst>
  <p:sldSz cx="9144000" cy="6858000" type="screen4x3"/>
  <p:notesSz cx="67691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09" autoAdjust="0"/>
    <p:restoredTop sz="90972" autoAdjust="0"/>
  </p:normalViewPr>
  <p:slideViewPr>
    <p:cSldViewPr>
      <p:cViewPr>
        <p:scale>
          <a:sx n="81" d="100"/>
          <a:sy n="81" d="100"/>
        </p:scale>
        <p:origin x="-135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8158"/>
    </p:cViewPr>
  </p:sorterViewPr>
  <p:notesViewPr>
    <p:cSldViewPr>
      <p:cViewPr varScale="1">
        <p:scale>
          <a:sx n="61" d="100"/>
          <a:sy n="61" d="100"/>
        </p:scale>
        <p:origin x="-1704" y="-72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9D721C-487D-41CF-BF89-62E4D3F29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5F5E1E-22D7-4ABB-A1A1-0B0754806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E686-2566-48DD-95F7-127D6EB28B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74C8-B9BA-4227-8C21-59078D387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A0F0-6303-4152-9FFF-977F871895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08CB-6D6C-41C9-9750-D5947E660A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81D7-BBA6-4865-B34B-DBC7C83F07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ED51-03F1-40F8-82EE-F0D786E40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3898-733D-4CD5-A153-F71308DAC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45B7-6E12-4A5F-ACCE-98A1EF5E01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F341-BEBD-48BC-8722-D41A392E6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DF1-A8D5-4C19-AA75-83262F1A26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C3E9-1A22-4AC4-ACF8-A77D95C33F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419C-E936-484C-8A85-DFAC65D3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893C85-A80C-40DD-B47E-1B63B15FA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565973" cy="64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339752" y="2492896"/>
            <a:ext cx="525658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2483768" y="692696"/>
            <a:ext cx="576064" cy="158417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4788024" y="548681"/>
            <a:ext cx="936104" cy="1800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876256" y="620688"/>
            <a:ext cx="576064" cy="15121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92088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1624</a:t>
            </a:r>
            <a:r>
              <a:rPr lang="zh-TW" altLang="en-US" sz="3200" dirty="0" smtClean="0">
                <a:solidFill>
                  <a:schemeClr val="tx1"/>
                </a:solidFill>
              </a:rPr>
              <a:t>年荷蘭人在今台南安平築熱蘭遮城堡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228184" y="836713"/>
            <a:ext cx="504056" cy="15121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220072" y="1484784"/>
            <a:ext cx="3024336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475656" y="4524866"/>
            <a:ext cx="2832393" cy="4163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1670</a:t>
            </a:r>
            <a:r>
              <a:rPr lang="zh-TW" altLang="en-US" dirty="0" smtClean="0">
                <a:solidFill>
                  <a:schemeClr val="tx1"/>
                </a:solidFill>
              </a:rPr>
              <a:t>年鄭英友</a:t>
            </a:r>
            <a:r>
              <a:rPr lang="zh-TW" altLang="en-US" dirty="0" smtClean="0">
                <a:solidFill>
                  <a:schemeClr val="tx1"/>
                </a:solidFill>
              </a:rPr>
              <a:t>好</a:t>
            </a:r>
            <a:r>
              <a:rPr lang="zh-TW" altLang="en-US" dirty="0" smtClean="0">
                <a:solidFill>
                  <a:schemeClr val="tx1"/>
                </a:solidFill>
              </a:rPr>
              <a:t>通商條約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8488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580112" y="3429000"/>
            <a:ext cx="129614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835696" y="4365104"/>
            <a:ext cx="17281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339752" y="3861048"/>
            <a:ext cx="8640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644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444500"/>
            <a:ext cx="5257800" cy="608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450850"/>
            <a:ext cx="75565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89654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89654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536504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4DF1-A8D5-4C19-AA75-83262F1A26E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68051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51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8F8F8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FBFBFB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808080"/>
        </a:dk1>
        <a:lt1>
          <a:srgbClr val="FFFFFF"/>
        </a:lt1>
        <a:dk2>
          <a:srgbClr val="0066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B8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35</Words>
  <Application>Microsoft Office PowerPoint</Application>
  <PresentationFormat>如螢幕大小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1624年荷蘭人在今台南安平築熱蘭遮城堡</vt:lpstr>
      <vt:lpstr>投影片 12</vt:lpstr>
      <vt:lpstr>投影片 13</vt:lpstr>
      <vt:lpstr>投影片 14</vt:lpstr>
      <vt:lpstr>投影片 15</vt:lpstr>
      <vt:lpstr>投影片 16</vt:lpstr>
      <vt:lpstr>1670年鄭英友好通商條約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Judicial</dc:creator>
  <cp:lastModifiedBy>user</cp:lastModifiedBy>
  <cp:revision>158</cp:revision>
  <cp:lastPrinted>2004-12-22T03:25:37Z</cp:lastPrinted>
  <dcterms:created xsi:type="dcterms:W3CDTF">2004-11-12T02:56:14Z</dcterms:created>
  <dcterms:modified xsi:type="dcterms:W3CDTF">2016-02-29T15:27:12Z</dcterms:modified>
</cp:coreProperties>
</file>