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8" r:id="rId5"/>
    <p:sldId id="261" r:id="rId6"/>
    <p:sldId id="269" r:id="rId7"/>
    <p:sldId id="270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B9A76B-EB4A-46B5-9A52-583B7C9BE50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BD3EF1D6-E1F8-4803-90BA-E9BDED8E8180}">
      <dgm:prSet phldrT="[文字]"/>
      <dgm:spPr/>
      <dgm:t>
        <a:bodyPr/>
        <a:lstStyle/>
        <a:p>
          <a:r>
            <a:rPr lang="en-US" altLang="zh-TW" dirty="0" smtClean="0"/>
            <a:t>Symbols used in English spelling</a:t>
          </a:r>
          <a:endParaRPr lang="zh-TW" altLang="en-US" dirty="0"/>
        </a:p>
      </dgm:t>
    </dgm:pt>
    <dgm:pt modelId="{9F4E1F09-BDF5-48AA-97E4-9D3029FBC724}" type="parTrans" cxnId="{1D04D1C6-4155-4120-A702-5B7A908914B4}">
      <dgm:prSet/>
      <dgm:spPr/>
      <dgm:t>
        <a:bodyPr/>
        <a:lstStyle/>
        <a:p>
          <a:endParaRPr lang="zh-TW" altLang="en-US"/>
        </a:p>
      </dgm:t>
    </dgm:pt>
    <dgm:pt modelId="{FA6751D5-4FCA-4565-9DCD-E5D7E429B8F9}" type="sibTrans" cxnId="{1D04D1C6-4155-4120-A702-5B7A908914B4}">
      <dgm:prSet/>
      <dgm:spPr/>
      <dgm:t>
        <a:bodyPr/>
        <a:lstStyle/>
        <a:p>
          <a:endParaRPr lang="zh-TW" altLang="en-US"/>
        </a:p>
      </dgm:t>
    </dgm:pt>
    <dgm:pt modelId="{383216EB-7C57-4506-86F6-2FB80B5C057D}">
      <dgm:prSet phldrT="[文字]" custT="1"/>
      <dgm:spPr/>
      <dgm:t>
        <a:bodyPr/>
        <a:lstStyle/>
        <a:p>
          <a:r>
            <a:rPr lang="en-US" altLang="zh-TW" sz="3600" dirty="0" smtClean="0">
              <a:solidFill>
                <a:schemeClr val="tx2"/>
              </a:solidFill>
            </a:rPr>
            <a:t>Exercises</a:t>
          </a:r>
          <a:r>
            <a:rPr lang="en-US" altLang="zh-TW" sz="3200" dirty="0" smtClean="0">
              <a:solidFill>
                <a:schemeClr val="tx2"/>
              </a:solidFill>
            </a:rPr>
            <a:t> </a:t>
          </a:r>
          <a:endParaRPr lang="zh-TW" altLang="en-US" sz="3200" dirty="0">
            <a:solidFill>
              <a:schemeClr val="tx2"/>
            </a:solidFill>
          </a:endParaRPr>
        </a:p>
      </dgm:t>
    </dgm:pt>
    <dgm:pt modelId="{68CC0228-BC1A-4968-A3B8-ED71531BBAFF}" type="parTrans" cxnId="{004BD72E-B4AB-4B7C-B719-520D38881CD7}">
      <dgm:prSet/>
      <dgm:spPr/>
      <dgm:t>
        <a:bodyPr/>
        <a:lstStyle/>
        <a:p>
          <a:endParaRPr lang="zh-TW" altLang="en-US"/>
        </a:p>
      </dgm:t>
    </dgm:pt>
    <dgm:pt modelId="{172904AA-0DA3-4404-952D-F10DBD5C3BAE}" type="sibTrans" cxnId="{004BD72E-B4AB-4B7C-B719-520D38881CD7}">
      <dgm:prSet/>
      <dgm:spPr/>
      <dgm:t>
        <a:bodyPr/>
        <a:lstStyle/>
        <a:p>
          <a:endParaRPr lang="zh-TW" altLang="en-US"/>
        </a:p>
      </dgm:t>
    </dgm:pt>
    <dgm:pt modelId="{CB50C48B-66AB-4308-BE6A-3047BFE8047F}">
      <dgm:prSet phldrT="[文字]"/>
      <dgm:spPr/>
      <dgm:t>
        <a:bodyPr/>
        <a:lstStyle/>
        <a:p>
          <a:r>
            <a:rPr lang="en-US" altLang="zh-TW" dirty="0" smtClean="0"/>
            <a:t>Special IPA symbols</a:t>
          </a:r>
          <a:endParaRPr lang="zh-TW" altLang="en-US" dirty="0"/>
        </a:p>
      </dgm:t>
    </dgm:pt>
    <dgm:pt modelId="{DC1347FA-DA88-4D4B-B823-E6608144BC66}" type="parTrans" cxnId="{F00B5675-0F31-49E4-9708-E9FBF10FB9D6}">
      <dgm:prSet/>
      <dgm:spPr/>
      <dgm:t>
        <a:bodyPr/>
        <a:lstStyle/>
        <a:p>
          <a:endParaRPr lang="zh-TW" altLang="en-US"/>
        </a:p>
      </dgm:t>
    </dgm:pt>
    <dgm:pt modelId="{C1F49307-A4D3-4332-B402-827FCA963706}" type="sibTrans" cxnId="{F00B5675-0F31-49E4-9708-E9FBF10FB9D6}">
      <dgm:prSet/>
      <dgm:spPr/>
      <dgm:t>
        <a:bodyPr/>
        <a:lstStyle/>
        <a:p>
          <a:endParaRPr lang="zh-TW" altLang="en-US"/>
        </a:p>
      </dgm:t>
    </dgm:pt>
    <dgm:pt modelId="{3905AE27-1D8F-422F-807E-64DAAE68FD58}">
      <dgm:prSet phldrT="[文字]" custT="1"/>
      <dgm:spPr/>
      <dgm:t>
        <a:bodyPr/>
        <a:lstStyle/>
        <a:p>
          <a:r>
            <a:rPr lang="en-US" altLang="zh-TW" sz="3600" dirty="0" smtClean="0">
              <a:solidFill>
                <a:schemeClr val="tx2"/>
              </a:solidFill>
            </a:rPr>
            <a:t>Review </a:t>
          </a:r>
          <a:endParaRPr lang="zh-TW" altLang="en-US" sz="3600" dirty="0">
            <a:solidFill>
              <a:schemeClr val="tx2"/>
            </a:solidFill>
          </a:endParaRPr>
        </a:p>
      </dgm:t>
    </dgm:pt>
    <dgm:pt modelId="{2805A210-97F6-452E-97E4-AD5DC6A2153D}" type="parTrans" cxnId="{E977243B-612C-4799-A8E2-3844AA2A2429}">
      <dgm:prSet/>
      <dgm:spPr/>
      <dgm:t>
        <a:bodyPr/>
        <a:lstStyle/>
        <a:p>
          <a:endParaRPr lang="zh-TW" altLang="en-US"/>
        </a:p>
      </dgm:t>
    </dgm:pt>
    <dgm:pt modelId="{28D37C66-135E-4836-AE24-6F5F9ED24EE6}" type="sibTrans" cxnId="{E977243B-612C-4799-A8E2-3844AA2A2429}">
      <dgm:prSet/>
      <dgm:spPr/>
      <dgm:t>
        <a:bodyPr/>
        <a:lstStyle/>
        <a:p>
          <a:endParaRPr lang="zh-TW" altLang="en-US"/>
        </a:p>
      </dgm:t>
    </dgm:pt>
    <dgm:pt modelId="{C56840FC-6EF3-4356-B5D2-DAB8534CA44B}">
      <dgm:prSet phldrT="[文字]" custT="1"/>
      <dgm:spPr/>
      <dgm:t>
        <a:bodyPr/>
        <a:lstStyle/>
        <a:p>
          <a:r>
            <a:rPr lang="en-US" altLang="zh-TW" sz="3600" dirty="0" smtClean="0">
              <a:solidFill>
                <a:schemeClr val="tx2"/>
              </a:solidFill>
            </a:rPr>
            <a:t>Exercises</a:t>
          </a:r>
          <a:endParaRPr lang="zh-TW" altLang="en-US" sz="3600" dirty="0">
            <a:solidFill>
              <a:schemeClr val="tx2"/>
            </a:solidFill>
          </a:endParaRPr>
        </a:p>
      </dgm:t>
    </dgm:pt>
    <dgm:pt modelId="{5C4025E5-71D3-48BD-9161-22C9B3E11E58}" type="parTrans" cxnId="{CDCD3F61-47C4-4811-902D-DDE1AAC114A3}">
      <dgm:prSet/>
      <dgm:spPr/>
      <dgm:t>
        <a:bodyPr/>
        <a:lstStyle/>
        <a:p>
          <a:endParaRPr lang="zh-TW" altLang="en-US"/>
        </a:p>
      </dgm:t>
    </dgm:pt>
    <dgm:pt modelId="{91D59EA6-37F2-4FBF-9629-4FA8847D03E9}" type="sibTrans" cxnId="{CDCD3F61-47C4-4811-902D-DDE1AAC114A3}">
      <dgm:prSet/>
      <dgm:spPr/>
      <dgm:t>
        <a:bodyPr/>
        <a:lstStyle/>
        <a:p>
          <a:endParaRPr lang="zh-TW" altLang="en-US"/>
        </a:p>
      </dgm:t>
    </dgm:pt>
    <dgm:pt modelId="{9EDFA99B-7D02-4AF4-887C-581E5D05031B}" type="pres">
      <dgm:prSet presAssocID="{EAB9A76B-EB4A-46B5-9A52-583B7C9BE5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1EAD688-AC1A-4AF8-8BC0-6112ECBFBA0B}" type="pres">
      <dgm:prSet presAssocID="{BD3EF1D6-E1F8-4803-90BA-E9BDED8E8180}" presName="parentText" presStyleLbl="node1" presStyleIdx="0" presStyleCnt="2" custScaleY="6427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9FCFE5-2DDA-4B40-822D-D1F186A2EFF6}" type="pres">
      <dgm:prSet presAssocID="{BD3EF1D6-E1F8-4803-90BA-E9BDED8E818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CC29E2-A2CE-4E72-8770-D5AEF14B8ECA}" type="pres">
      <dgm:prSet presAssocID="{CB50C48B-66AB-4308-BE6A-3047BFE8047F}" presName="parentText" presStyleLbl="node1" presStyleIdx="1" presStyleCnt="2" custScaleY="6238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3B0CFC6-32ED-4A00-BA65-F83F76918140}" type="pres">
      <dgm:prSet presAssocID="{CB50C48B-66AB-4308-BE6A-3047BFE8047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977243B-612C-4799-A8E2-3844AA2A2429}" srcId="{CB50C48B-66AB-4308-BE6A-3047BFE8047F}" destId="{3905AE27-1D8F-422F-807E-64DAAE68FD58}" srcOrd="0" destOrd="0" parTransId="{2805A210-97F6-452E-97E4-AD5DC6A2153D}" sibTransId="{28D37C66-135E-4836-AE24-6F5F9ED24EE6}"/>
    <dgm:cxn modelId="{004BD72E-B4AB-4B7C-B719-520D38881CD7}" srcId="{BD3EF1D6-E1F8-4803-90BA-E9BDED8E8180}" destId="{383216EB-7C57-4506-86F6-2FB80B5C057D}" srcOrd="0" destOrd="0" parTransId="{68CC0228-BC1A-4968-A3B8-ED71531BBAFF}" sibTransId="{172904AA-0DA3-4404-952D-F10DBD5C3BAE}"/>
    <dgm:cxn modelId="{F00B5675-0F31-49E4-9708-E9FBF10FB9D6}" srcId="{EAB9A76B-EB4A-46B5-9A52-583B7C9BE500}" destId="{CB50C48B-66AB-4308-BE6A-3047BFE8047F}" srcOrd="1" destOrd="0" parTransId="{DC1347FA-DA88-4D4B-B823-E6608144BC66}" sibTransId="{C1F49307-A4D3-4332-B402-827FCA963706}"/>
    <dgm:cxn modelId="{1D04D1C6-4155-4120-A702-5B7A908914B4}" srcId="{EAB9A76B-EB4A-46B5-9A52-583B7C9BE500}" destId="{BD3EF1D6-E1F8-4803-90BA-E9BDED8E8180}" srcOrd="0" destOrd="0" parTransId="{9F4E1F09-BDF5-48AA-97E4-9D3029FBC724}" sibTransId="{FA6751D5-4FCA-4565-9DCD-E5D7E429B8F9}"/>
    <dgm:cxn modelId="{A5CF5601-A15B-4529-86B6-0ADEADDD48CE}" type="presOf" srcId="{3905AE27-1D8F-422F-807E-64DAAE68FD58}" destId="{23B0CFC6-32ED-4A00-BA65-F83F76918140}" srcOrd="0" destOrd="0" presId="urn:microsoft.com/office/officeart/2005/8/layout/vList2"/>
    <dgm:cxn modelId="{E8908834-1B6F-4B8B-AE24-85C2321352A3}" type="presOf" srcId="{EAB9A76B-EB4A-46B5-9A52-583B7C9BE500}" destId="{9EDFA99B-7D02-4AF4-887C-581E5D05031B}" srcOrd="0" destOrd="0" presId="urn:microsoft.com/office/officeart/2005/8/layout/vList2"/>
    <dgm:cxn modelId="{57AAD791-8009-4228-883A-980BD9307087}" type="presOf" srcId="{CB50C48B-66AB-4308-BE6A-3047BFE8047F}" destId="{01CC29E2-A2CE-4E72-8770-D5AEF14B8ECA}" srcOrd="0" destOrd="0" presId="urn:microsoft.com/office/officeart/2005/8/layout/vList2"/>
    <dgm:cxn modelId="{19E9F204-B9D3-4E87-88B4-17553C39CC46}" type="presOf" srcId="{BD3EF1D6-E1F8-4803-90BA-E9BDED8E8180}" destId="{11EAD688-AC1A-4AF8-8BC0-6112ECBFBA0B}" srcOrd="0" destOrd="0" presId="urn:microsoft.com/office/officeart/2005/8/layout/vList2"/>
    <dgm:cxn modelId="{CDCD3F61-47C4-4811-902D-DDE1AAC114A3}" srcId="{CB50C48B-66AB-4308-BE6A-3047BFE8047F}" destId="{C56840FC-6EF3-4356-B5D2-DAB8534CA44B}" srcOrd="1" destOrd="0" parTransId="{5C4025E5-71D3-48BD-9161-22C9B3E11E58}" sibTransId="{91D59EA6-37F2-4FBF-9629-4FA8847D03E9}"/>
    <dgm:cxn modelId="{78253918-506F-4082-A7A5-663449E483AF}" type="presOf" srcId="{C56840FC-6EF3-4356-B5D2-DAB8534CA44B}" destId="{23B0CFC6-32ED-4A00-BA65-F83F76918140}" srcOrd="0" destOrd="1" presId="urn:microsoft.com/office/officeart/2005/8/layout/vList2"/>
    <dgm:cxn modelId="{C87D6CC8-A7CA-4789-8378-524AE86A8113}" type="presOf" srcId="{383216EB-7C57-4506-86F6-2FB80B5C057D}" destId="{F59FCFE5-2DDA-4B40-822D-D1F186A2EFF6}" srcOrd="0" destOrd="0" presId="urn:microsoft.com/office/officeart/2005/8/layout/vList2"/>
    <dgm:cxn modelId="{F6799557-B0B9-45A1-AA89-521B934F8C8F}" type="presParOf" srcId="{9EDFA99B-7D02-4AF4-887C-581E5D05031B}" destId="{11EAD688-AC1A-4AF8-8BC0-6112ECBFBA0B}" srcOrd="0" destOrd="0" presId="urn:microsoft.com/office/officeart/2005/8/layout/vList2"/>
    <dgm:cxn modelId="{EBC7E29F-50D2-47E6-A3A1-F04109824E36}" type="presParOf" srcId="{9EDFA99B-7D02-4AF4-887C-581E5D05031B}" destId="{F59FCFE5-2DDA-4B40-822D-D1F186A2EFF6}" srcOrd="1" destOrd="0" presId="urn:microsoft.com/office/officeart/2005/8/layout/vList2"/>
    <dgm:cxn modelId="{5E84028C-FFF0-4AEA-901B-5E75083D356B}" type="presParOf" srcId="{9EDFA99B-7D02-4AF4-887C-581E5D05031B}" destId="{01CC29E2-A2CE-4E72-8770-D5AEF14B8ECA}" srcOrd="2" destOrd="0" presId="urn:microsoft.com/office/officeart/2005/8/layout/vList2"/>
    <dgm:cxn modelId="{6295374D-3FC0-4157-9E94-ABD7FDB32873}" type="presParOf" srcId="{9EDFA99B-7D02-4AF4-887C-581E5D05031B}" destId="{23B0CFC6-32ED-4A00-BA65-F83F7691814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B9A76B-EB4A-46B5-9A52-583B7C9BE50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BD3EF1D6-E1F8-4803-90BA-E9BDED8E8180}">
      <dgm:prSet phldrT="[文字]"/>
      <dgm:spPr/>
      <dgm:t>
        <a:bodyPr/>
        <a:lstStyle/>
        <a:p>
          <a:r>
            <a:rPr lang="en-US" altLang="zh-TW" b="1" dirty="0" smtClean="0">
              <a:solidFill>
                <a:srgbClr val="FFFF00"/>
              </a:solidFill>
            </a:rPr>
            <a:t>Symbols used in English spelling</a:t>
          </a:r>
          <a:endParaRPr lang="zh-TW" altLang="en-US" b="1" dirty="0">
            <a:solidFill>
              <a:srgbClr val="FFFF00"/>
            </a:solidFill>
          </a:endParaRPr>
        </a:p>
      </dgm:t>
    </dgm:pt>
    <dgm:pt modelId="{9F4E1F09-BDF5-48AA-97E4-9D3029FBC724}" type="parTrans" cxnId="{1D04D1C6-4155-4120-A702-5B7A908914B4}">
      <dgm:prSet/>
      <dgm:spPr/>
      <dgm:t>
        <a:bodyPr/>
        <a:lstStyle/>
        <a:p>
          <a:endParaRPr lang="zh-TW" altLang="en-US"/>
        </a:p>
      </dgm:t>
    </dgm:pt>
    <dgm:pt modelId="{FA6751D5-4FCA-4565-9DCD-E5D7E429B8F9}" type="sibTrans" cxnId="{1D04D1C6-4155-4120-A702-5B7A908914B4}">
      <dgm:prSet/>
      <dgm:spPr/>
      <dgm:t>
        <a:bodyPr/>
        <a:lstStyle/>
        <a:p>
          <a:endParaRPr lang="zh-TW" altLang="en-US"/>
        </a:p>
      </dgm:t>
    </dgm:pt>
    <dgm:pt modelId="{383216EB-7C57-4506-86F6-2FB80B5C057D}">
      <dgm:prSet phldrT="[文字]" custT="1"/>
      <dgm:spPr/>
      <dgm:t>
        <a:bodyPr/>
        <a:lstStyle/>
        <a:p>
          <a:r>
            <a:rPr lang="en-US" altLang="zh-TW" sz="3600" dirty="0" smtClean="0">
              <a:solidFill>
                <a:schemeClr val="tx2"/>
              </a:solidFill>
            </a:rPr>
            <a:t>Exercises</a:t>
          </a:r>
          <a:r>
            <a:rPr lang="en-US" altLang="zh-TW" sz="3200" dirty="0" smtClean="0"/>
            <a:t> </a:t>
          </a:r>
          <a:endParaRPr lang="zh-TW" altLang="en-US" sz="3200" dirty="0"/>
        </a:p>
      </dgm:t>
    </dgm:pt>
    <dgm:pt modelId="{68CC0228-BC1A-4968-A3B8-ED71531BBAFF}" type="parTrans" cxnId="{004BD72E-B4AB-4B7C-B719-520D38881CD7}">
      <dgm:prSet/>
      <dgm:spPr/>
      <dgm:t>
        <a:bodyPr/>
        <a:lstStyle/>
        <a:p>
          <a:endParaRPr lang="zh-TW" altLang="en-US"/>
        </a:p>
      </dgm:t>
    </dgm:pt>
    <dgm:pt modelId="{172904AA-0DA3-4404-952D-F10DBD5C3BAE}" type="sibTrans" cxnId="{004BD72E-B4AB-4B7C-B719-520D38881CD7}">
      <dgm:prSet/>
      <dgm:spPr/>
      <dgm:t>
        <a:bodyPr/>
        <a:lstStyle/>
        <a:p>
          <a:endParaRPr lang="zh-TW" altLang="en-US"/>
        </a:p>
      </dgm:t>
    </dgm:pt>
    <dgm:pt modelId="{CB50C48B-66AB-4308-BE6A-3047BFE8047F}">
      <dgm:prSet phldrT="[文字]"/>
      <dgm:spPr>
        <a:gradFill flip="none" rotWithShape="1">
          <a:gsLst>
            <a:gs pos="0">
              <a:schemeClr val="accent3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3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altLang="zh-TW" dirty="0" smtClean="0"/>
            <a:t>Special IPA symbols</a:t>
          </a:r>
          <a:endParaRPr lang="zh-TW" altLang="en-US" dirty="0"/>
        </a:p>
      </dgm:t>
    </dgm:pt>
    <dgm:pt modelId="{DC1347FA-DA88-4D4B-B823-E6608144BC66}" type="parTrans" cxnId="{F00B5675-0F31-49E4-9708-E9FBF10FB9D6}">
      <dgm:prSet/>
      <dgm:spPr/>
      <dgm:t>
        <a:bodyPr/>
        <a:lstStyle/>
        <a:p>
          <a:endParaRPr lang="zh-TW" altLang="en-US"/>
        </a:p>
      </dgm:t>
    </dgm:pt>
    <dgm:pt modelId="{C1F49307-A4D3-4332-B402-827FCA963706}" type="sibTrans" cxnId="{F00B5675-0F31-49E4-9708-E9FBF10FB9D6}">
      <dgm:prSet/>
      <dgm:spPr/>
      <dgm:t>
        <a:bodyPr/>
        <a:lstStyle/>
        <a:p>
          <a:endParaRPr lang="zh-TW" altLang="en-US"/>
        </a:p>
      </dgm:t>
    </dgm:pt>
    <dgm:pt modelId="{3905AE27-1D8F-422F-807E-64DAAE68FD58}">
      <dgm:prSet phldrT="[文字]" custT="1"/>
      <dgm:spPr>
        <a:noFill/>
      </dgm:spPr>
      <dgm:t>
        <a:bodyPr/>
        <a:lstStyle/>
        <a:p>
          <a:r>
            <a:rPr lang="en-US" altLang="zh-TW" sz="3600" dirty="0" smtClean="0">
              <a:solidFill>
                <a:schemeClr val="bg2">
                  <a:lumMod val="90000"/>
                </a:schemeClr>
              </a:solidFill>
            </a:rPr>
            <a:t>Review </a:t>
          </a:r>
          <a:endParaRPr lang="zh-TW" altLang="en-US" sz="3600" dirty="0">
            <a:solidFill>
              <a:schemeClr val="bg2">
                <a:lumMod val="90000"/>
              </a:schemeClr>
            </a:solidFill>
          </a:endParaRPr>
        </a:p>
      </dgm:t>
    </dgm:pt>
    <dgm:pt modelId="{2805A210-97F6-452E-97E4-AD5DC6A2153D}" type="parTrans" cxnId="{E977243B-612C-4799-A8E2-3844AA2A2429}">
      <dgm:prSet/>
      <dgm:spPr/>
      <dgm:t>
        <a:bodyPr/>
        <a:lstStyle/>
        <a:p>
          <a:endParaRPr lang="zh-TW" altLang="en-US"/>
        </a:p>
      </dgm:t>
    </dgm:pt>
    <dgm:pt modelId="{28D37C66-135E-4836-AE24-6F5F9ED24EE6}" type="sibTrans" cxnId="{E977243B-612C-4799-A8E2-3844AA2A2429}">
      <dgm:prSet/>
      <dgm:spPr/>
      <dgm:t>
        <a:bodyPr/>
        <a:lstStyle/>
        <a:p>
          <a:endParaRPr lang="zh-TW" altLang="en-US"/>
        </a:p>
      </dgm:t>
    </dgm:pt>
    <dgm:pt modelId="{C56840FC-6EF3-4356-B5D2-DAB8534CA44B}">
      <dgm:prSet phldrT="[文字]" custT="1"/>
      <dgm:spPr>
        <a:noFill/>
      </dgm:spPr>
      <dgm:t>
        <a:bodyPr/>
        <a:lstStyle/>
        <a:p>
          <a:r>
            <a:rPr lang="en-US" altLang="zh-TW" sz="3600" dirty="0" smtClean="0">
              <a:solidFill>
                <a:schemeClr val="bg2">
                  <a:lumMod val="90000"/>
                </a:schemeClr>
              </a:solidFill>
            </a:rPr>
            <a:t>Exercises</a:t>
          </a:r>
          <a:endParaRPr lang="zh-TW" altLang="en-US" sz="3600" dirty="0">
            <a:solidFill>
              <a:schemeClr val="bg2">
                <a:lumMod val="90000"/>
              </a:schemeClr>
            </a:solidFill>
          </a:endParaRPr>
        </a:p>
      </dgm:t>
    </dgm:pt>
    <dgm:pt modelId="{5C4025E5-71D3-48BD-9161-22C9B3E11E58}" type="parTrans" cxnId="{CDCD3F61-47C4-4811-902D-DDE1AAC114A3}">
      <dgm:prSet/>
      <dgm:spPr/>
      <dgm:t>
        <a:bodyPr/>
        <a:lstStyle/>
        <a:p>
          <a:endParaRPr lang="zh-TW" altLang="en-US"/>
        </a:p>
      </dgm:t>
    </dgm:pt>
    <dgm:pt modelId="{91D59EA6-37F2-4FBF-9629-4FA8847D03E9}" type="sibTrans" cxnId="{CDCD3F61-47C4-4811-902D-DDE1AAC114A3}">
      <dgm:prSet/>
      <dgm:spPr/>
      <dgm:t>
        <a:bodyPr/>
        <a:lstStyle/>
        <a:p>
          <a:endParaRPr lang="zh-TW" altLang="en-US"/>
        </a:p>
      </dgm:t>
    </dgm:pt>
    <dgm:pt modelId="{9EDFA99B-7D02-4AF4-887C-581E5D05031B}" type="pres">
      <dgm:prSet presAssocID="{EAB9A76B-EB4A-46B5-9A52-583B7C9BE5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1EAD688-AC1A-4AF8-8BC0-6112ECBFBA0B}" type="pres">
      <dgm:prSet presAssocID="{BD3EF1D6-E1F8-4803-90BA-E9BDED8E8180}" presName="parentText" presStyleLbl="node1" presStyleIdx="0" presStyleCnt="2" custScaleY="6427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9FCFE5-2DDA-4B40-822D-D1F186A2EFF6}" type="pres">
      <dgm:prSet presAssocID="{BD3EF1D6-E1F8-4803-90BA-E9BDED8E818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CC29E2-A2CE-4E72-8770-D5AEF14B8ECA}" type="pres">
      <dgm:prSet presAssocID="{CB50C48B-66AB-4308-BE6A-3047BFE8047F}" presName="parentText" presStyleLbl="node1" presStyleIdx="1" presStyleCnt="2" custScaleY="6238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3B0CFC6-32ED-4A00-BA65-F83F76918140}" type="pres">
      <dgm:prSet presAssocID="{CB50C48B-66AB-4308-BE6A-3047BFE8047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977243B-612C-4799-A8E2-3844AA2A2429}" srcId="{CB50C48B-66AB-4308-BE6A-3047BFE8047F}" destId="{3905AE27-1D8F-422F-807E-64DAAE68FD58}" srcOrd="0" destOrd="0" parTransId="{2805A210-97F6-452E-97E4-AD5DC6A2153D}" sibTransId="{28D37C66-135E-4836-AE24-6F5F9ED24EE6}"/>
    <dgm:cxn modelId="{D5AB15F5-A8D9-4CA2-893F-0545DD200381}" type="presOf" srcId="{EAB9A76B-EB4A-46B5-9A52-583B7C9BE500}" destId="{9EDFA99B-7D02-4AF4-887C-581E5D05031B}" srcOrd="0" destOrd="0" presId="urn:microsoft.com/office/officeart/2005/8/layout/vList2"/>
    <dgm:cxn modelId="{004BD72E-B4AB-4B7C-B719-520D38881CD7}" srcId="{BD3EF1D6-E1F8-4803-90BA-E9BDED8E8180}" destId="{383216EB-7C57-4506-86F6-2FB80B5C057D}" srcOrd="0" destOrd="0" parTransId="{68CC0228-BC1A-4968-A3B8-ED71531BBAFF}" sibTransId="{172904AA-0DA3-4404-952D-F10DBD5C3BAE}"/>
    <dgm:cxn modelId="{F00B5675-0F31-49E4-9708-E9FBF10FB9D6}" srcId="{EAB9A76B-EB4A-46B5-9A52-583B7C9BE500}" destId="{CB50C48B-66AB-4308-BE6A-3047BFE8047F}" srcOrd="1" destOrd="0" parTransId="{DC1347FA-DA88-4D4B-B823-E6608144BC66}" sibTransId="{C1F49307-A4D3-4332-B402-827FCA963706}"/>
    <dgm:cxn modelId="{1D04D1C6-4155-4120-A702-5B7A908914B4}" srcId="{EAB9A76B-EB4A-46B5-9A52-583B7C9BE500}" destId="{BD3EF1D6-E1F8-4803-90BA-E9BDED8E8180}" srcOrd="0" destOrd="0" parTransId="{9F4E1F09-BDF5-48AA-97E4-9D3029FBC724}" sibTransId="{FA6751D5-4FCA-4565-9DCD-E5D7E429B8F9}"/>
    <dgm:cxn modelId="{514D9102-E87D-48C3-967C-37DE3A0EFC01}" type="presOf" srcId="{383216EB-7C57-4506-86F6-2FB80B5C057D}" destId="{F59FCFE5-2DDA-4B40-822D-D1F186A2EFF6}" srcOrd="0" destOrd="0" presId="urn:microsoft.com/office/officeart/2005/8/layout/vList2"/>
    <dgm:cxn modelId="{7536E5A4-31C1-4FA0-BFCF-C77E1FBDCABD}" type="presOf" srcId="{3905AE27-1D8F-422F-807E-64DAAE68FD58}" destId="{23B0CFC6-32ED-4A00-BA65-F83F76918140}" srcOrd="0" destOrd="0" presId="urn:microsoft.com/office/officeart/2005/8/layout/vList2"/>
    <dgm:cxn modelId="{EC2502CE-A3BF-40AE-B85D-DD1B13C8597A}" type="presOf" srcId="{C56840FC-6EF3-4356-B5D2-DAB8534CA44B}" destId="{23B0CFC6-32ED-4A00-BA65-F83F76918140}" srcOrd="0" destOrd="1" presId="urn:microsoft.com/office/officeart/2005/8/layout/vList2"/>
    <dgm:cxn modelId="{CDCD3F61-47C4-4811-902D-DDE1AAC114A3}" srcId="{CB50C48B-66AB-4308-BE6A-3047BFE8047F}" destId="{C56840FC-6EF3-4356-B5D2-DAB8534CA44B}" srcOrd="1" destOrd="0" parTransId="{5C4025E5-71D3-48BD-9161-22C9B3E11E58}" sibTransId="{91D59EA6-37F2-4FBF-9629-4FA8847D03E9}"/>
    <dgm:cxn modelId="{DFD1AD13-209B-42BC-B2E4-E64D77F974C1}" type="presOf" srcId="{BD3EF1D6-E1F8-4803-90BA-E9BDED8E8180}" destId="{11EAD688-AC1A-4AF8-8BC0-6112ECBFBA0B}" srcOrd="0" destOrd="0" presId="urn:microsoft.com/office/officeart/2005/8/layout/vList2"/>
    <dgm:cxn modelId="{E8BFCCD4-7DFC-40C9-8D65-1FCB4897B90F}" type="presOf" srcId="{CB50C48B-66AB-4308-BE6A-3047BFE8047F}" destId="{01CC29E2-A2CE-4E72-8770-D5AEF14B8ECA}" srcOrd="0" destOrd="0" presId="urn:microsoft.com/office/officeart/2005/8/layout/vList2"/>
    <dgm:cxn modelId="{638B6CE9-EBB6-43EC-8B08-2F8394920022}" type="presParOf" srcId="{9EDFA99B-7D02-4AF4-887C-581E5D05031B}" destId="{11EAD688-AC1A-4AF8-8BC0-6112ECBFBA0B}" srcOrd="0" destOrd="0" presId="urn:microsoft.com/office/officeart/2005/8/layout/vList2"/>
    <dgm:cxn modelId="{5212CD94-D2B7-4E19-85BD-AA3937965962}" type="presParOf" srcId="{9EDFA99B-7D02-4AF4-887C-581E5D05031B}" destId="{F59FCFE5-2DDA-4B40-822D-D1F186A2EFF6}" srcOrd="1" destOrd="0" presId="urn:microsoft.com/office/officeart/2005/8/layout/vList2"/>
    <dgm:cxn modelId="{11535EB2-E3B7-47D3-A582-1E8CDD755ADA}" type="presParOf" srcId="{9EDFA99B-7D02-4AF4-887C-581E5D05031B}" destId="{01CC29E2-A2CE-4E72-8770-D5AEF14B8ECA}" srcOrd="2" destOrd="0" presId="urn:microsoft.com/office/officeart/2005/8/layout/vList2"/>
    <dgm:cxn modelId="{F3B63130-7AB0-4ACA-BBC7-ECD016B0AD8D}" type="presParOf" srcId="{9EDFA99B-7D02-4AF4-887C-581E5D05031B}" destId="{23B0CFC6-32ED-4A00-BA65-F83F7691814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B9A76B-EB4A-46B5-9A52-583B7C9BE50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BD3EF1D6-E1F8-4803-90BA-E9BDED8E8180}">
      <dgm:prSet phldrT="[文字]"/>
      <dgm:spPr>
        <a:gradFill flip="none" rotWithShape="1">
          <a:gsLst>
            <a:gs pos="0">
              <a:schemeClr val="accent2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2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altLang="zh-TW" b="0" dirty="0" smtClean="0"/>
            <a:t>Symbols used in English spelling</a:t>
          </a:r>
          <a:endParaRPr lang="zh-TW" altLang="en-US" b="0" dirty="0"/>
        </a:p>
      </dgm:t>
    </dgm:pt>
    <dgm:pt modelId="{9F4E1F09-BDF5-48AA-97E4-9D3029FBC724}" type="parTrans" cxnId="{1D04D1C6-4155-4120-A702-5B7A908914B4}">
      <dgm:prSet/>
      <dgm:spPr/>
      <dgm:t>
        <a:bodyPr/>
        <a:lstStyle/>
        <a:p>
          <a:endParaRPr lang="zh-TW" altLang="en-US"/>
        </a:p>
      </dgm:t>
    </dgm:pt>
    <dgm:pt modelId="{FA6751D5-4FCA-4565-9DCD-E5D7E429B8F9}" type="sibTrans" cxnId="{1D04D1C6-4155-4120-A702-5B7A908914B4}">
      <dgm:prSet/>
      <dgm:spPr/>
      <dgm:t>
        <a:bodyPr/>
        <a:lstStyle/>
        <a:p>
          <a:endParaRPr lang="zh-TW" altLang="en-US"/>
        </a:p>
      </dgm:t>
    </dgm:pt>
    <dgm:pt modelId="{383216EB-7C57-4506-86F6-2FB80B5C057D}">
      <dgm:prSet phldrT="[文字]" custT="1"/>
      <dgm:spPr>
        <a:noFill/>
      </dgm:spPr>
      <dgm:t>
        <a:bodyPr/>
        <a:lstStyle/>
        <a:p>
          <a:r>
            <a:rPr lang="en-US" altLang="zh-TW" sz="3600" dirty="0" smtClean="0">
              <a:solidFill>
                <a:schemeClr val="bg2">
                  <a:lumMod val="90000"/>
                </a:schemeClr>
              </a:solidFill>
            </a:rPr>
            <a:t>Exercises</a:t>
          </a:r>
          <a:r>
            <a:rPr lang="en-US" altLang="zh-TW" sz="3200" dirty="0" smtClean="0"/>
            <a:t> </a:t>
          </a:r>
          <a:endParaRPr lang="zh-TW" altLang="en-US" sz="3200" dirty="0"/>
        </a:p>
      </dgm:t>
    </dgm:pt>
    <dgm:pt modelId="{68CC0228-BC1A-4968-A3B8-ED71531BBAFF}" type="parTrans" cxnId="{004BD72E-B4AB-4B7C-B719-520D38881CD7}">
      <dgm:prSet/>
      <dgm:spPr/>
      <dgm:t>
        <a:bodyPr/>
        <a:lstStyle/>
        <a:p>
          <a:endParaRPr lang="zh-TW" altLang="en-US"/>
        </a:p>
      </dgm:t>
    </dgm:pt>
    <dgm:pt modelId="{172904AA-0DA3-4404-952D-F10DBD5C3BAE}" type="sibTrans" cxnId="{004BD72E-B4AB-4B7C-B719-520D38881CD7}">
      <dgm:prSet/>
      <dgm:spPr/>
      <dgm:t>
        <a:bodyPr/>
        <a:lstStyle/>
        <a:p>
          <a:endParaRPr lang="zh-TW" altLang="en-US"/>
        </a:p>
      </dgm:t>
    </dgm:pt>
    <dgm:pt modelId="{CB50C48B-66AB-4308-BE6A-3047BFE8047F}">
      <dgm:prSet phldrT="[文字]"/>
      <dgm:spPr/>
      <dgm:t>
        <a:bodyPr/>
        <a:lstStyle/>
        <a:p>
          <a:r>
            <a:rPr lang="en-US" altLang="zh-TW" b="1" dirty="0" smtClean="0">
              <a:solidFill>
                <a:srgbClr val="FFFF00"/>
              </a:solidFill>
            </a:rPr>
            <a:t>Special IPA symbols</a:t>
          </a:r>
          <a:endParaRPr lang="zh-TW" altLang="en-US" b="1" dirty="0">
            <a:solidFill>
              <a:srgbClr val="FFFF00"/>
            </a:solidFill>
          </a:endParaRPr>
        </a:p>
      </dgm:t>
    </dgm:pt>
    <dgm:pt modelId="{DC1347FA-DA88-4D4B-B823-E6608144BC66}" type="parTrans" cxnId="{F00B5675-0F31-49E4-9708-E9FBF10FB9D6}">
      <dgm:prSet/>
      <dgm:spPr/>
      <dgm:t>
        <a:bodyPr/>
        <a:lstStyle/>
        <a:p>
          <a:endParaRPr lang="zh-TW" altLang="en-US"/>
        </a:p>
      </dgm:t>
    </dgm:pt>
    <dgm:pt modelId="{C1F49307-A4D3-4332-B402-827FCA963706}" type="sibTrans" cxnId="{F00B5675-0F31-49E4-9708-E9FBF10FB9D6}">
      <dgm:prSet/>
      <dgm:spPr/>
      <dgm:t>
        <a:bodyPr/>
        <a:lstStyle/>
        <a:p>
          <a:endParaRPr lang="zh-TW" altLang="en-US"/>
        </a:p>
      </dgm:t>
    </dgm:pt>
    <dgm:pt modelId="{3905AE27-1D8F-422F-807E-64DAAE68FD58}">
      <dgm:prSet phldrT="[文字]" custT="1"/>
      <dgm:spPr/>
      <dgm:t>
        <a:bodyPr/>
        <a:lstStyle/>
        <a:p>
          <a:r>
            <a:rPr lang="en-US" altLang="zh-TW" sz="3600" dirty="0" smtClean="0">
              <a:solidFill>
                <a:schemeClr val="tx2"/>
              </a:solidFill>
            </a:rPr>
            <a:t>Review </a:t>
          </a:r>
          <a:endParaRPr lang="zh-TW" altLang="en-US" sz="3600" dirty="0">
            <a:solidFill>
              <a:schemeClr val="tx2"/>
            </a:solidFill>
          </a:endParaRPr>
        </a:p>
      </dgm:t>
    </dgm:pt>
    <dgm:pt modelId="{2805A210-97F6-452E-97E4-AD5DC6A2153D}" type="parTrans" cxnId="{E977243B-612C-4799-A8E2-3844AA2A2429}">
      <dgm:prSet/>
      <dgm:spPr/>
      <dgm:t>
        <a:bodyPr/>
        <a:lstStyle/>
        <a:p>
          <a:endParaRPr lang="zh-TW" altLang="en-US"/>
        </a:p>
      </dgm:t>
    </dgm:pt>
    <dgm:pt modelId="{28D37C66-135E-4836-AE24-6F5F9ED24EE6}" type="sibTrans" cxnId="{E977243B-612C-4799-A8E2-3844AA2A2429}">
      <dgm:prSet/>
      <dgm:spPr/>
      <dgm:t>
        <a:bodyPr/>
        <a:lstStyle/>
        <a:p>
          <a:endParaRPr lang="zh-TW" altLang="en-US"/>
        </a:p>
      </dgm:t>
    </dgm:pt>
    <dgm:pt modelId="{C56840FC-6EF3-4356-B5D2-DAB8534CA44B}">
      <dgm:prSet phldrT="[文字]" custT="1"/>
      <dgm:spPr/>
      <dgm:t>
        <a:bodyPr/>
        <a:lstStyle/>
        <a:p>
          <a:r>
            <a:rPr lang="en-US" altLang="zh-TW" sz="3600" dirty="0" smtClean="0">
              <a:solidFill>
                <a:schemeClr val="tx2"/>
              </a:solidFill>
            </a:rPr>
            <a:t>Exercises</a:t>
          </a:r>
          <a:endParaRPr lang="zh-TW" altLang="en-US" sz="3600" dirty="0">
            <a:solidFill>
              <a:schemeClr val="tx2"/>
            </a:solidFill>
          </a:endParaRPr>
        </a:p>
      </dgm:t>
    </dgm:pt>
    <dgm:pt modelId="{5C4025E5-71D3-48BD-9161-22C9B3E11E58}" type="parTrans" cxnId="{CDCD3F61-47C4-4811-902D-DDE1AAC114A3}">
      <dgm:prSet/>
      <dgm:spPr/>
      <dgm:t>
        <a:bodyPr/>
        <a:lstStyle/>
        <a:p>
          <a:endParaRPr lang="zh-TW" altLang="en-US"/>
        </a:p>
      </dgm:t>
    </dgm:pt>
    <dgm:pt modelId="{91D59EA6-37F2-4FBF-9629-4FA8847D03E9}" type="sibTrans" cxnId="{CDCD3F61-47C4-4811-902D-DDE1AAC114A3}">
      <dgm:prSet/>
      <dgm:spPr/>
      <dgm:t>
        <a:bodyPr/>
        <a:lstStyle/>
        <a:p>
          <a:endParaRPr lang="zh-TW" altLang="en-US"/>
        </a:p>
      </dgm:t>
    </dgm:pt>
    <dgm:pt modelId="{9EDFA99B-7D02-4AF4-887C-581E5D05031B}" type="pres">
      <dgm:prSet presAssocID="{EAB9A76B-EB4A-46B5-9A52-583B7C9BE5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1EAD688-AC1A-4AF8-8BC0-6112ECBFBA0B}" type="pres">
      <dgm:prSet presAssocID="{BD3EF1D6-E1F8-4803-90BA-E9BDED8E8180}" presName="parentText" presStyleLbl="node1" presStyleIdx="0" presStyleCnt="2" custScaleY="6427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9FCFE5-2DDA-4B40-822D-D1F186A2EFF6}" type="pres">
      <dgm:prSet presAssocID="{BD3EF1D6-E1F8-4803-90BA-E9BDED8E818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CC29E2-A2CE-4E72-8770-D5AEF14B8ECA}" type="pres">
      <dgm:prSet presAssocID="{CB50C48B-66AB-4308-BE6A-3047BFE8047F}" presName="parentText" presStyleLbl="node1" presStyleIdx="1" presStyleCnt="2" custScaleY="6238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3B0CFC6-32ED-4A00-BA65-F83F76918140}" type="pres">
      <dgm:prSet presAssocID="{CB50C48B-66AB-4308-BE6A-3047BFE8047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B77B057-36B1-487D-A284-557B5C1568F2}" type="presOf" srcId="{3905AE27-1D8F-422F-807E-64DAAE68FD58}" destId="{23B0CFC6-32ED-4A00-BA65-F83F76918140}" srcOrd="0" destOrd="0" presId="urn:microsoft.com/office/officeart/2005/8/layout/vList2"/>
    <dgm:cxn modelId="{E977243B-612C-4799-A8E2-3844AA2A2429}" srcId="{CB50C48B-66AB-4308-BE6A-3047BFE8047F}" destId="{3905AE27-1D8F-422F-807E-64DAAE68FD58}" srcOrd="0" destOrd="0" parTransId="{2805A210-97F6-452E-97E4-AD5DC6A2153D}" sibTransId="{28D37C66-135E-4836-AE24-6F5F9ED24EE6}"/>
    <dgm:cxn modelId="{004BD72E-B4AB-4B7C-B719-520D38881CD7}" srcId="{BD3EF1D6-E1F8-4803-90BA-E9BDED8E8180}" destId="{383216EB-7C57-4506-86F6-2FB80B5C057D}" srcOrd="0" destOrd="0" parTransId="{68CC0228-BC1A-4968-A3B8-ED71531BBAFF}" sibTransId="{172904AA-0DA3-4404-952D-F10DBD5C3BAE}"/>
    <dgm:cxn modelId="{F00B5675-0F31-49E4-9708-E9FBF10FB9D6}" srcId="{EAB9A76B-EB4A-46B5-9A52-583B7C9BE500}" destId="{CB50C48B-66AB-4308-BE6A-3047BFE8047F}" srcOrd="1" destOrd="0" parTransId="{DC1347FA-DA88-4D4B-B823-E6608144BC66}" sibTransId="{C1F49307-A4D3-4332-B402-827FCA963706}"/>
    <dgm:cxn modelId="{1D04D1C6-4155-4120-A702-5B7A908914B4}" srcId="{EAB9A76B-EB4A-46B5-9A52-583B7C9BE500}" destId="{BD3EF1D6-E1F8-4803-90BA-E9BDED8E8180}" srcOrd="0" destOrd="0" parTransId="{9F4E1F09-BDF5-48AA-97E4-9D3029FBC724}" sibTransId="{FA6751D5-4FCA-4565-9DCD-E5D7E429B8F9}"/>
    <dgm:cxn modelId="{988A3CC6-9710-4AE5-A466-34B2501975B1}" type="presOf" srcId="{EAB9A76B-EB4A-46B5-9A52-583B7C9BE500}" destId="{9EDFA99B-7D02-4AF4-887C-581E5D05031B}" srcOrd="0" destOrd="0" presId="urn:microsoft.com/office/officeart/2005/8/layout/vList2"/>
    <dgm:cxn modelId="{04DDEE5B-F00A-464E-A896-A5CB94AE9FEB}" type="presOf" srcId="{BD3EF1D6-E1F8-4803-90BA-E9BDED8E8180}" destId="{11EAD688-AC1A-4AF8-8BC0-6112ECBFBA0B}" srcOrd="0" destOrd="0" presId="urn:microsoft.com/office/officeart/2005/8/layout/vList2"/>
    <dgm:cxn modelId="{0FD26A60-8A93-4FD3-9C9A-27406FF3F6E2}" type="presOf" srcId="{383216EB-7C57-4506-86F6-2FB80B5C057D}" destId="{F59FCFE5-2DDA-4B40-822D-D1F186A2EFF6}" srcOrd="0" destOrd="0" presId="urn:microsoft.com/office/officeart/2005/8/layout/vList2"/>
    <dgm:cxn modelId="{307360E0-6EA4-4B4A-B89C-61F0082B4FE4}" type="presOf" srcId="{CB50C48B-66AB-4308-BE6A-3047BFE8047F}" destId="{01CC29E2-A2CE-4E72-8770-D5AEF14B8ECA}" srcOrd="0" destOrd="0" presId="urn:microsoft.com/office/officeart/2005/8/layout/vList2"/>
    <dgm:cxn modelId="{CDCD3F61-47C4-4811-902D-DDE1AAC114A3}" srcId="{CB50C48B-66AB-4308-BE6A-3047BFE8047F}" destId="{C56840FC-6EF3-4356-B5D2-DAB8534CA44B}" srcOrd="1" destOrd="0" parTransId="{5C4025E5-71D3-48BD-9161-22C9B3E11E58}" sibTransId="{91D59EA6-37F2-4FBF-9629-4FA8847D03E9}"/>
    <dgm:cxn modelId="{7D40CBDB-A203-43B3-AC89-85A297FF1083}" type="presOf" srcId="{C56840FC-6EF3-4356-B5D2-DAB8534CA44B}" destId="{23B0CFC6-32ED-4A00-BA65-F83F76918140}" srcOrd="0" destOrd="1" presId="urn:microsoft.com/office/officeart/2005/8/layout/vList2"/>
    <dgm:cxn modelId="{49668D91-99AD-4A23-A389-435035321B03}" type="presParOf" srcId="{9EDFA99B-7D02-4AF4-887C-581E5D05031B}" destId="{11EAD688-AC1A-4AF8-8BC0-6112ECBFBA0B}" srcOrd="0" destOrd="0" presId="urn:microsoft.com/office/officeart/2005/8/layout/vList2"/>
    <dgm:cxn modelId="{946CD247-D589-48F2-9B9A-D38CACB5E3B1}" type="presParOf" srcId="{9EDFA99B-7D02-4AF4-887C-581E5D05031B}" destId="{F59FCFE5-2DDA-4B40-822D-D1F186A2EFF6}" srcOrd="1" destOrd="0" presId="urn:microsoft.com/office/officeart/2005/8/layout/vList2"/>
    <dgm:cxn modelId="{8B2F97B2-8DBE-419B-80A5-64D8B85FF71E}" type="presParOf" srcId="{9EDFA99B-7D02-4AF4-887C-581E5D05031B}" destId="{01CC29E2-A2CE-4E72-8770-D5AEF14B8ECA}" srcOrd="2" destOrd="0" presId="urn:microsoft.com/office/officeart/2005/8/layout/vList2"/>
    <dgm:cxn modelId="{A6A97772-1A68-496F-8B94-E2BF0823B59B}" type="presParOf" srcId="{9EDFA99B-7D02-4AF4-887C-581E5D05031B}" destId="{23B0CFC6-32ED-4A00-BA65-F83F7691814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EAD688-AC1A-4AF8-8BC0-6112ECBFBA0B}">
      <dsp:nvSpPr>
        <dsp:cNvPr id="0" name=""/>
        <dsp:cNvSpPr/>
      </dsp:nvSpPr>
      <dsp:spPr>
        <a:xfrm>
          <a:off x="0" y="3969"/>
          <a:ext cx="8208912" cy="138068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600" kern="1200" dirty="0" smtClean="0"/>
            <a:t>Symbols used in English spelling</a:t>
          </a:r>
          <a:endParaRPr lang="zh-TW" altLang="en-US" sz="4600" kern="1200" dirty="0"/>
        </a:p>
      </dsp:txBody>
      <dsp:txXfrm>
        <a:off x="67399" y="71368"/>
        <a:ext cx="8074114" cy="1245884"/>
      </dsp:txXfrm>
    </dsp:sp>
    <dsp:sp modelId="{F59FCFE5-2DDA-4B40-822D-D1F186A2EFF6}">
      <dsp:nvSpPr>
        <dsp:cNvPr id="0" name=""/>
        <dsp:cNvSpPr/>
      </dsp:nvSpPr>
      <dsp:spPr>
        <a:xfrm>
          <a:off x="0" y="1384651"/>
          <a:ext cx="8208912" cy="89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633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3600" kern="1200" dirty="0" smtClean="0">
              <a:solidFill>
                <a:schemeClr val="tx2"/>
              </a:solidFill>
            </a:rPr>
            <a:t>Exercises</a:t>
          </a:r>
          <a:r>
            <a:rPr lang="en-US" altLang="zh-TW" sz="3200" kern="1200" dirty="0" smtClean="0">
              <a:solidFill>
                <a:schemeClr val="tx2"/>
              </a:solidFill>
            </a:rPr>
            <a:t> </a:t>
          </a:r>
          <a:endParaRPr lang="zh-TW" altLang="en-US" sz="3200" kern="1200" dirty="0">
            <a:solidFill>
              <a:schemeClr val="tx2"/>
            </a:solidFill>
          </a:endParaRPr>
        </a:p>
      </dsp:txBody>
      <dsp:txXfrm>
        <a:off x="0" y="1384651"/>
        <a:ext cx="8208912" cy="894240"/>
      </dsp:txXfrm>
    </dsp:sp>
    <dsp:sp modelId="{01CC29E2-A2CE-4E72-8770-D5AEF14B8ECA}">
      <dsp:nvSpPr>
        <dsp:cNvPr id="0" name=""/>
        <dsp:cNvSpPr/>
      </dsp:nvSpPr>
      <dsp:spPr>
        <a:xfrm>
          <a:off x="0" y="2278891"/>
          <a:ext cx="8208912" cy="1340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600" kern="1200" dirty="0" smtClean="0"/>
            <a:t>Special IPA symbols</a:t>
          </a:r>
          <a:endParaRPr lang="zh-TW" altLang="en-US" sz="4600" kern="1200" dirty="0"/>
        </a:p>
      </dsp:txBody>
      <dsp:txXfrm>
        <a:off x="65415" y="2344306"/>
        <a:ext cx="8078082" cy="1209210"/>
      </dsp:txXfrm>
    </dsp:sp>
    <dsp:sp modelId="{23B0CFC6-32ED-4A00-BA65-F83F76918140}">
      <dsp:nvSpPr>
        <dsp:cNvPr id="0" name=""/>
        <dsp:cNvSpPr/>
      </dsp:nvSpPr>
      <dsp:spPr>
        <a:xfrm>
          <a:off x="0" y="3618931"/>
          <a:ext cx="8208912" cy="1201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633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3600" kern="1200" dirty="0" smtClean="0">
              <a:solidFill>
                <a:schemeClr val="tx2"/>
              </a:solidFill>
            </a:rPr>
            <a:t>Review </a:t>
          </a:r>
          <a:endParaRPr lang="zh-TW" altLang="en-US" sz="3600" kern="1200" dirty="0">
            <a:solidFill>
              <a:schemeClr val="tx2"/>
            </a:solidFill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3600" kern="1200" dirty="0" smtClean="0">
              <a:solidFill>
                <a:schemeClr val="tx2"/>
              </a:solidFill>
            </a:rPr>
            <a:t>Exercises</a:t>
          </a:r>
          <a:endParaRPr lang="zh-TW" altLang="en-US" sz="3600" kern="1200" dirty="0">
            <a:solidFill>
              <a:schemeClr val="tx2"/>
            </a:solidFill>
          </a:endParaRPr>
        </a:p>
      </dsp:txBody>
      <dsp:txXfrm>
        <a:off x="0" y="3618931"/>
        <a:ext cx="8208912" cy="12016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EAD688-AC1A-4AF8-8BC0-6112ECBFBA0B}">
      <dsp:nvSpPr>
        <dsp:cNvPr id="0" name=""/>
        <dsp:cNvSpPr/>
      </dsp:nvSpPr>
      <dsp:spPr>
        <a:xfrm>
          <a:off x="0" y="3969"/>
          <a:ext cx="8208912" cy="138068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500" b="1" kern="1200" dirty="0" smtClean="0">
              <a:solidFill>
                <a:srgbClr val="FFFF00"/>
              </a:solidFill>
            </a:rPr>
            <a:t>Symbols used in English spelling</a:t>
          </a:r>
          <a:endParaRPr lang="zh-TW" altLang="en-US" sz="4500" b="1" kern="1200" dirty="0">
            <a:solidFill>
              <a:srgbClr val="FFFF00"/>
            </a:solidFill>
          </a:endParaRPr>
        </a:p>
      </dsp:txBody>
      <dsp:txXfrm>
        <a:off x="67399" y="71368"/>
        <a:ext cx="8074114" cy="1245884"/>
      </dsp:txXfrm>
    </dsp:sp>
    <dsp:sp modelId="{F59FCFE5-2DDA-4B40-822D-D1F186A2EFF6}">
      <dsp:nvSpPr>
        <dsp:cNvPr id="0" name=""/>
        <dsp:cNvSpPr/>
      </dsp:nvSpPr>
      <dsp:spPr>
        <a:xfrm>
          <a:off x="0" y="1384651"/>
          <a:ext cx="8208912" cy="89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633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3600" kern="1200" dirty="0" smtClean="0">
              <a:solidFill>
                <a:schemeClr val="tx2"/>
              </a:solidFill>
            </a:rPr>
            <a:t>Exercises</a:t>
          </a:r>
          <a:r>
            <a:rPr lang="en-US" altLang="zh-TW" sz="3200" kern="1200" dirty="0" smtClean="0"/>
            <a:t> </a:t>
          </a:r>
          <a:endParaRPr lang="zh-TW" altLang="en-US" sz="3200" kern="1200" dirty="0"/>
        </a:p>
      </dsp:txBody>
      <dsp:txXfrm>
        <a:off x="0" y="1384651"/>
        <a:ext cx="8208912" cy="894240"/>
      </dsp:txXfrm>
    </dsp:sp>
    <dsp:sp modelId="{01CC29E2-A2CE-4E72-8770-D5AEF14B8ECA}">
      <dsp:nvSpPr>
        <dsp:cNvPr id="0" name=""/>
        <dsp:cNvSpPr/>
      </dsp:nvSpPr>
      <dsp:spPr>
        <a:xfrm>
          <a:off x="0" y="2278891"/>
          <a:ext cx="8208912" cy="1340040"/>
        </a:xfrm>
        <a:prstGeom prst="roundRect">
          <a:avLst/>
        </a:prstGeom>
        <a:gradFill flip="none" rotWithShape="1">
          <a:gsLst>
            <a:gs pos="0">
              <a:schemeClr val="accent3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3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500" kern="1200" dirty="0" smtClean="0"/>
            <a:t>Special IPA symbols</a:t>
          </a:r>
          <a:endParaRPr lang="zh-TW" altLang="en-US" sz="4500" kern="1200" dirty="0"/>
        </a:p>
      </dsp:txBody>
      <dsp:txXfrm>
        <a:off x="65415" y="2344306"/>
        <a:ext cx="8078082" cy="1209210"/>
      </dsp:txXfrm>
    </dsp:sp>
    <dsp:sp modelId="{23B0CFC6-32ED-4A00-BA65-F83F76918140}">
      <dsp:nvSpPr>
        <dsp:cNvPr id="0" name=""/>
        <dsp:cNvSpPr/>
      </dsp:nvSpPr>
      <dsp:spPr>
        <a:xfrm>
          <a:off x="0" y="3618931"/>
          <a:ext cx="8208912" cy="1201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633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3600" kern="1200" dirty="0" smtClean="0">
              <a:solidFill>
                <a:schemeClr val="bg2">
                  <a:lumMod val="90000"/>
                </a:schemeClr>
              </a:solidFill>
            </a:rPr>
            <a:t>Review </a:t>
          </a:r>
          <a:endParaRPr lang="zh-TW" altLang="en-US" sz="3600" kern="1200" dirty="0">
            <a:solidFill>
              <a:schemeClr val="bg2">
                <a:lumMod val="90000"/>
              </a:schemeClr>
            </a:solidFill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3600" kern="1200" dirty="0" smtClean="0">
              <a:solidFill>
                <a:schemeClr val="bg2">
                  <a:lumMod val="90000"/>
                </a:schemeClr>
              </a:solidFill>
            </a:rPr>
            <a:t>Exercises</a:t>
          </a:r>
          <a:endParaRPr lang="zh-TW" altLang="en-US" sz="3600" kern="1200" dirty="0">
            <a:solidFill>
              <a:schemeClr val="bg2">
                <a:lumMod val="90000"/>
              </a:schemeClr>
            </a:solidFill>
          </a:endParaRPr>
        </a:p>
      </dsp:txBody>
      <dsp:txXfrm>
        <a:off x="0" y="3618931"/>
        <a:ext cx="8208912" cy="12016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EAD688-AC1A-4AF8-8BC0-6112ECBFBA0B}">
      <dsp:nvSpPr>
        <dsp:cNvPr id="0" name=""/>
        <dsp:cNvSpPr/>
      </dsp:nvSpPr>
      <dsp:spPr>
        <a:xfrm>
          <a:off x="0" y="3969"/>
          <a:ext cx="8208912" cy="1380682"/>
        </a:xfrm>
        <a:prstGeom prst="roundRect">
          <a:avLst/>
        </a:prstGeom>
        <a:gradFill flip="none" rotWithShape="1">
          <a:gsLst>
            <a:gs pos="0">
              <a:schemeClr val="accent2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2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600" b="0" kern="1200" dirty="0" smtClean="0"/>
            <a:t>Symbols used in English spelling</a:t>
          </a:r>
          <a:endParaRPr lang="zh-TW" altLang="en-US" sz="4600" b="0" kern="1200" dirty="0"/>
        </a:p>
      </dsp:txBody>
      <dsp:txXfrm>
        <a:off x="67399" y="71368"/>
        <a:ext cx="8074114" cy="1245884"/>
      </dsp:txXfrm>
    </dsp:sp>
    <dsp:sp modelId="{F59FCFE5-2DDA-4B40-822D-D1F186A2EFF6}">
      <dsp:nvSpPr>
        <dsp:cNvPr id="0" name=""/>
        <dsp:cNvSpPr/>
      </dsp:nvSpPr>
      <dsp:spPr>
        <a:xfrm>
          <a:off x="0" y="1384651"/>
          <a:ext cx="8208912" cy="89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633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3600" kern="1200" dirty="0" smtClean="0">
              <a:solidFill>
                <a:schemeClr val="bg2">
                  <a:lumMod val="90000"/>
                </a:schemeClr>
              </a:solidFill>
            </a:rPr>
            <a:t>Exercises</a:t>
          </a:r>
          <a:r>
            <a:rPr lang="en-US" altLang="zh-TW" sz="3200" kern="1200" dirty="0" smtClean="0"/>
            <a:t> </a:t>
          </a:r>
          <a:endParaRPr lang="zh-TW" altLang="en-US" sz="3200" kern="1200" dirty="0"/>
        </a:p>
      </dsp:txBody>
      <dsp:txXfrm>
        <a:off x="0" y="1384651"/>
        <a:ext cx="8208912" cy="894240"/>
      </dsp:txXfrm>
    </dsp:sp>
    <dsp:sp modelId="{01CC29E2-A2CE-4E72-8770-D5AEF14B8ECA}">
      <dsp:nvSpPr>
        <dsp:cNvPr id="0" name=""/>
        <dsp:cNvSpPr/>
      </dsp:nvSpPr>
      <dsp:spPr>
        <a:xfrm>
          <a:off x="0" y="2278891"/>
          <a:ext cx="8208912" cy="1340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600" b="1" kern="1200" dirty="0" smtClean="0">
              <a:solidFill>
                <a:srgbClr val="FFFF00"/>
              </a:solidFill>
            </a:rPr>
            <a:t>Special IPA symbols</a:t>
          </a:r>
          <a:endParaRPr lang="zh-TW" altLang="en-US" sz="4600" b="1" kern="1200" dirty="0">
            <a:solidFill>
              <a:srgbClr val="FFFF00"/>
            </a:solidFill>
          </a:endParaRPr>
        </a:p>
      </dsp:txBody>
      <dsp:txXfrm>
        <a:off x="65415" y="2344306"/>
        <a:ext cx="8078082" cy="1209210"/>
      </dsp:txXfrm>
    </dsp:sp>
    <dsp:sp modelId="{23B0CFC6-32ED-4A00-BA65-F83F76918140}">
      <dsp:nvSpPr>
        <dsp:cNvPr id="0" name=""/>
        <dsp:cNvSpPr/>
      </dsp:nvSpPr>
      <dsp:spPr>
        <a:xfrm>
          <a:off x="0" y="3618931"/>
          <a:ext cx="8208912" cy="1201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633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3600" kern="1200" dirty="0" smtClean="0">
              <a:solidFill>
                <a:schemeClr val="tx2"/>
              </a:solidFill>
            </a:rPr>
            <a:t>Review </a:t>
          </a:r>
          <a:endParaRPr lang="zh-TW" altLang="en-US" sz="3600" kern="1200" dirty="0">
            <a:solidFill>
              <a:schemeClr val="tx2"/>
            </a:solidFill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3600" kern="1200" dirty="0" smtClean="0">
              <a:solidFill>
                <a:schemeClr val="tx2"/>
              </a:solidFill>
            </a:rPr>
            <a:t>Exercises</a:t>
          </a:r>
          <a:endParaRPr lang="zh-TW" altLang="en-US" sz="3600" kern="1200" dirty="0">
            <a:solidFill>
              <a:schemeClr val="tx2"/>
            </a:solidFill>
          </a:endParaRPr>
        </a:p>
      </dsp:txBody>
      <dsp:txXfrm>
        <a:off x="0" y="3618931"/>
        <a:ext cx="8208912" cy="1201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8CDF-B9E9-4A4F-9078-D1CC88CEB09F}" type="datetimeFigureOut">
              <a:rPr lang="zh-TW" altLang="en-US" smtClean="0"/>
              <a:t>10/11/15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316E-D8BD-4C75-AA28-DFABBF7C6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0807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8CDF-B9E9-4A4F-9078-D1CC88CEB09F}" type="datetimeFigureOut">
              <a:rPr lang="zh-TW" altLang="en-US" smtClean="0"/>
              <a:t>10/11/15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316E-D8BD-4C75-AA28-DFABBF7C6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3872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8CDF-B9E9-4A4F-9078-D1CC88CEB09F}" type="datetimeFigureOut">
              <a:rPr lang="zh-TW" altLang="en-US" smtClean="0"/>
              <a:t>10/11/15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316E-D8BD-4C75-AA28-DFABBF7C6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7996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8CDF-B9E9-4A4F-9078-D1CC88CEB09F}" type="datetimeFigureOut">
              <a:rPr lang="zh-TW" altLang="en-US" smtClean="0"/>
              <a:t>10/11/15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316E-D8BD-4C75-AA28-DFABBF7C6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154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8CDF-B9E9-4A4F-9078-D1CC88CEB09F}" type="datetimeFigureOut">
              <a:rPr lang="zh-TW" altLang="en-US" smtClean="0"/>
              <a:t>10/11/15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316E-D8BD-4C75-AA28-DFABBF7C6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8535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8CDF-B9E9-4A4F-9078-D1CC88CEB09F}" type="datetimeFigureOut">
              <a:rPr lang="zh-TW" altLang="en-US" smtClean="0"/>
              <a:t>10/11/15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316E-D8BD-4C75-AA28-DFABBF7C6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14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8CDF-B9E9-4A4F-9078-D1CC88CEB09F}" type="datetimeFigureOut">
              <a:rPr lang="zh-TW" altLang="en-US" smtClean="0"/>
              <a:t>10/11/15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316E-D8BD-4C75-AA28-DFABBF7C6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605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8CDF-B9E9-4A4F-9078-D1CC88CEB09F}" type="datetimeFigureOut">
              <a:rPr lang="zh-TW" altLang="en-US" smtClean="0"/>
              <a:t>10/11/15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316E-D8BD-4C75-AA28-DFABBF7C6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611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8CDF-B9E9-4A4F-9078-D1CC88CEB09F}" type="datetimeFigureOut">
              <a:rPr lang="zh-TW" altLang="en-US" smtClean="0"/>
              <a:t>10/11/15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316E-D8BD-4C75-AA28-DFABBF7C6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535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8CDF-B9E9-4A4F-9078-D1CC88CEB09F}" type="datetimeFigureOut">
              <a:rPr lang="zh-TW" altLang="en-US" smtClean="0"/>
              <a:t>10/11/15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316E-D8BD-4C75-AA28-DFABBF7C6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9377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8CDF-B9E9-4A4F-9078-D1CC88CEB09F}" type="datetimeFigureOut">
              <a:rPr lang="zh-TW" altLang="en-US" smtClean="0"/>
              <a:t>10/11/15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316E-D8BD-4C75-AA28-DFABBF7C6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517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18CDF-B9E9-4A4F-9078-D1CC88CEB09F}" type="datetimeFigureOut">
              <a:rPr lang="zh-TW" altLang="en-US" smtClean="0"/>
              <a:t>10/11/15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9316E-D8BD-4C75-AA28-DFABBF7C6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070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24136" y="2852936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TW" sz="6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Consonants</a:t>
            </a:r>
            <a:endParaRPr lang="zh-TW" altLang="en-US" sz="6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988768"/>
            <a:ext cx="6400800" cy="1752600"/>
          </a:xfrm>
        </p:spPr>
        <p:txBody>
          <a:bodyPr/>
          <a:lstStyle/>
          <a:p>
            <a:r>
              <a:rPr lang="en-US" altLang="zh-TW" b="1" dirty="0" err="1">
                <a:solidFill>
                  <a:srgbClr val="682A29"/>
                </a:solidFill>
                <a:latin typeface="Arial"/>
                <a:cs typeface="Arial"/>
              </a:rPr>
              <a:t>Chander</a:t>
            </a:r>
            <a:r>
              <a:rPr lang="en-US" altLang="zh-TW" b="1" dirty="0">
                <a:solidFill>
                  <a:srgbClr val="682A29"/>
                </a:solidFill>
                <a:latin typeface="Arial"/>
                <a:cs typeface="Arial"/>
              </a:rPr>
              <a:t> Tseng  </a:t>
            </a:r>
            <a:r>
              <a:rPr lang="zh-TW" altLang="en-US" b="1" dirty="0">
                <a:solidFill>
                  <a:srgbClr val="682A29"/>
                </a:solidFill>
                <a:latin typeface="Arial"/>
                <a:cs typeface="Arial"/>
              </a:rPr>
              <a:t>曾國奕</a:t>
            </a:r>
            <a:r>
              <a:rPr lang="en-US" altLang="zh-TW" dirty="0">
                <a:solidFill>
                  <a:srgbClr val="682A29"/>
                </a:solidFill>
                <a:latin typeface="Arial"/>
                <a:cs typeface="Arial"/>
              </a:rPr>
              <a:t/>
            </a:r>
            <a:br>
              <a:rPr lang="en-US" altLang="zh-TW" dirty="0">
                <a:solidFill>
                  <a:srgbClr val="682A29"/>
                </a:solidFill>
                <a:latin typeface="Arial"/>
                <a:cs typeface="Arial"/>
              </a:rPr>
            </a:br>
            <a:r>
              <a:rPr lang="en-US" altLang="zh-TW" sz="2400" dirty="0" smtClean="0">
                <a:solidFill>
                  <a:schemeClr val="tx2"/>
                </a:solidFill>
                <a:latin typeface="Arial"/>
                <a:cs typeface="Arial"/>
              </a:rPr>
              <a:t>October 2015</a:t>
            </a:r>
            <a:endParaRPr lang="zh-TW" altLang="en-US" dirty="0"/>
          </a:p>
        </p:txBody>
      </p:sp>
      <p:pic>
        <p:nvPicPr>
          <p:cNvPr id="4" name="Picture 3" descr="05ipa002_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96752"/>
            <a:ext cx="5329302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139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Exercises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TW" altLang="en-US" sz="4400" dirty="0" smtClean="0">
                <a:solidFill>
                  <a:schemeClr val="tx2"/>
                </a:solidFill>
              </a:rPr>
              <a:t> </a:t>
            </a:r>
            <a:r>
              <a:rPr lang="en-US" altLang="zh-TW" sz="4400" dirty="0" smtClean="0">
                <a:solidFill>
                  <a:schemeClr val="tx2"/>
                </a:solidFill>
              </a:rPr>
              <a:t>[</a:t>
            </a:r>
            <a:r>
              <a:rPr lang="en-US" altLang="zh-TW" sz="4400" dirty="0">
                <a:solidFill>
                  <a:schemeClr val="tx2"/>
                </a:solidFill>
              </a:rPr>
              <a:t>ˈ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d</a:t>
            </a:r>
            <a:r>
              <a:rPr lang="en-US" altLang="zh-TW" sz="4400" dirty="0" err="1" smtClean="0">
                <a:solidFill>
                  <a:schemeClr val="tx2"/>
                </a:solidFill>
              </a:rPr>
              <a:t>eɪ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ndʒ</a:t>
            </a:r>
            <a:r>
              <a:rPr lang="en-US" altLang="zh-TW" sz="4400" dirty="0" err="1" smtClean="0">
                <a:solidFill>
                  <a:schemeClr val="tx2"/>
                </a:solidFill>
              </a:rPr>
              <a:t>ə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r</a:t>
            </a:r>
            <a:r>
              <a:rPr lang="en-US" altLang="zh-TW" sz="4400" dirty="0" err="1" smtClean="0">
                <a:solidFill>
                  <a:schemeClr val="tx2"/>
                </a:solidFill>
              </a:rPr>
              <a:t>ə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s</a:t>
            </a:r>
            <a:r>
              <a:rPr lang="en-US" altLang="zh-TW" sz="4400" dirty="0" smtClean="0">
                <a:solidFill>
                  <a:schemeClr val="tx2"/>
                </a:solidFill>
              </a:rPr>
              <a:t>]</a:t>
            </a:r>
          </a:p>
          <a:p>
            <a:pPr marL="514350" indent="-514350">
              <a:buAutoNum type="arabicPeriod"/>
            </a:pPr>
            <a:r>
              <a:rPr lang="zh-TW" altLang="en-US" sz="4400" dirty="0" smtClean="0">
                <a:solidFill>
                  <a:schemeClr val="tx2"/>
                </a:solidFill>
              </a:rPr>
              <a:t> </a:t>
            </a:r>
            <a:r>
              <a:rPr lang="en-US" altLang="zh-TW" sz="4400" dirty="0" smtClean="0">
                <a:solidFill>
                  <a:schemeClr val="tx2"/>
                </a:solidFill>
              </a:rPr>
              <a:t>[</a:t>
            </a:r>
            <a:r>
              <a:rPr lang="en-US" altLang="zh-TW" sz="4400" dirty="0">
                <a:solidFill>
                  <a:schemeClr val="tx2"/>
                </a:solidFill>
              </a:rPr>
              <a:t>ˈ</a:t>
            </a:r>
            <a:r>
              <a:rPr lang="en-US" altLang="zh-TW" sz="4400" dirty="0" err="1">
                <a:solidFill>
                  <a:schemeClr val="tx2"/>
                </a:solidFill>
              </a:rPr>
              <a:t>æ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ŋgr</a:t>
            </a:r>
            <a:r>
              <a:rPr lang="en-US" altLang="zh-TW" sz="4400" dirty="0" err="1" smtClean="0">
                <a:solidFill>
                  <a:schemeClr val="tx2"/>
                </a:solidFill>
              </a:rPr>
              <a:t>i</a:t>
            </a:r>
            <a:r>
              <a:rPr lang="en-US" altLang="zh-TW" sz="4400" dirty="0" smtClean="0">
                <a:solidFill>
                  <a:schemeClr val="tx2"/>
                </a:solidFill>
              </a:rPr>
              <a:t>]</a:t>
            </a:r>
          </a:p>
          <a:p>
            <a:pPr marL="514350" indent="-514350">
              <a:buAutoNum type="arabicPeriod"/>
            </a:pPr>
            <a:r>
              <a:rPr lang="zh-TW" altLang="en-US" sz="4400" dirty="0" smtClean="0">
                <a:solidFill>
                  <a:schemeClr val="tx2"/>
                </a:solidFill>
              </a:rPr>
              <a:t> </a:t>
            </a:r>
            <a:r>
              <a:rPr lang="en-US" altLang="zh-TW" sz="4400" dirty="0" smtClean="0">
                <a:solidFill>
                  <a:schemeClr val="tx2"/>
                </a:solidFill>
              </a:rPr>
              <a:t>[</a:t>
            </a:r>
            <a:r>
              <a:rPr lang="en-US" altLang="zh-TW" sz="4400" dirty="0">
                <a:solidFill>
                  <a:schemeClr val="tx2"/>
                </a:solidFill>
              </a:rPr>
              <a:t>ˈ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t</a:t>
            </a:r>
            <a:r>
              <a:rPr lang="en-US" altLang="zh-TW" sz="4400" dirty="0" err="1" smtClean="0">
                <a:solidFill>
                  <a:schemeClr val="tx2"/>
                </a:solidFill>
              </a:rPr>
              <a:t>i</a:t>
            </a:r>
            <a:r>
              <a:rPr lang="en-US" altLang="zh-TW" sz="4400" dirty="0" err="1">
                <a:solidFill>
                  <a:srgbClr val="FF0000"/>
                </a:solidFill>
              </a:rPr>
              <a:t>n</a:t>
            </a:r>
            <a:r>
              <a:rPr lang="en-US" altLang="zh-TW" sz="4400" dirty="0" err="1"/>
              <a:t>ˌ</a:t>
            </a:r>
            <a:r>
              <a:rPr lang="en-US" altLang="zh-TW" sz="4400" dirty="0" err="1" smtClean="0">
                <a:solidFill>
                  <a:schemeClr val="tx2"/>
                </a:solidFill>
              </a:rPr>
              <a:t>eɪ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dʒ</a:t>
            </a:r>
            <a:r>
              <a:rPr lang="en-US" altLang="zh-TW" sz="4400" dirty="0" err="1" smtClean="0">
                <a:solidFill>
                  <a:schemeClr val="tx2"/>
                </a:solidFill>
              </a:rPr>
              <a:t>ɚ</a:t>
            </a:r>
            <a:r>
              <a:rPr lang="en-US" altLang="zh-TW" sz="4400" dirty="0" smtClean="0">
                <a:solidFill>
                  <a:schemeClr val="tx2"/>
                </a:solidFill>
              </a:rPr>
              <a:t>]</a:t>
            </a:r>
          </a:p>
          <a:p>
            <a:pPr marL="514350" indent="-514350">
              <a:buAutoNum type="arabicPeriod"/>
            </a:pPr>
            <a:r>
              <a:rPr lang="zh-TW" altLang="en-US" sz="4400" dirty="0" smtClean="0">
                <a:solidFill>
                  <a:schemeClr val="tx2"/>
                </a:solidFill>
              </a:rPr>
              <a:t> </a:t>
            </a:r>
            <a:r>
              <a:rPr lang="en-US" altLang="zh-TW" sz="4400" dirty="0" smtClean="0">
                <a:solidFill>
                  <a:schemeClr val="tx2"/>
                </a:solidFill>
              </a:rPr>
              <a:t>[</a:t>
            </a:r>
            <a:r>
              <a:rPr lang="en-US" altLang="zh-TW" sz="4400" dirty="0">
                <a:solidFill>
                  <a:schemeClr val="tx2"/>
                </a:solidFill>
              </a:rPr>
              <a:t>ˈ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pl</a:t>
            </a:r>
            <a:r>
              <a:rPr lang="en-US" altLang="zh-TW" sz="4400" dirty="0" err="1" smtClean="0">
                <a:solidFill>
                  <a:schemeClr val="tx2"/>
                </a:solidFill>
              </a:rPr>
              <a:t>ɛ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ʒ</a:t>
            </a:r>
            <a:r>
              <a:rPr lang="en-US" altLang="zh-TW" sz="4400" dirty="0" err="1" smtClean="0">
                <a:solidFill>
                  <a:schemeClr val="tx2"/>
                </a:solidFill>
              </a:rPr>
              <a:t>ɚ</a:t>
            </a:r>
            <a:r>
              <a:rPr lang="en-US" altLang="zh-TW" sz="4400" dirty="0" smtClean="0">
                <a:solidFill>
                  <a:schemeClr val="tx2"/>
                </a:solidFill>
              </a:rPr>
              <a:t>]</a:t>
            </a:r>
          </a:p>
          <a:p>
            <a:pPr marL="514350" indent="-514350">
              <a:buAutoNum type="arabicPeriod"/>
            </a:pPr>
            <a:r>
              <a:rPr lang="zh-TW" altLang="en-US" sz="4400" dirty="0" smtClean="0">
                <a:solidFill>
                  <a:schemeClr val="tx2"/>
                </a:solidFill>
              </a:rPr>
              <a:t> </a:t>
            </a:r>
            <a:r>
              <a:rPr lang="en-US" altLang="zh-TW" sz="4400" dirty="0" smtClean="0">
                <a:solidFill>
                  <a:schemeClr val="tx2"/>
                </a:solidFill>
              </a:rPr>
              <a:t>[</a:t>
            </a:r>
            <a:r>
              <a:rPr lang="en-US" altLang="zh-TW" sz="4400" dirty="0">
                <a:solidFill>
                  <a:schemeClr val="tx2"/>
                </a:solidFill>
              </a:rPr>
              <a:t>ˈ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m</a:t>
            </a:r>
            <a:r>
              <a:rPr lang="en-US" altLang="zh-TW" sz="4400" dirty="0" err="1" smtClean="0">
                <a:solidFill>
                  <a:schemeClr val="tx2"/>
                </a:solidFill>
              </a:rPr>
              <a:t>eɪ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dʒ</a:t>
            </a:r>
            <a:r>
              <a:rPr lang="en-US" altLang="zh-TW" sz="4400" dirty="0" err="1" smtClean="0">
                <a:solidFill>
                  <a:schemeClr val="tx2"/>
                </a:solidFill>
              </a:rPr>
              <a:t>ɚ</a:t>
            </a:r>
            <a:r>
              <a:rPr lang="en-US" altLang="zh-TW" sz="4400" dirty="0" smtClean="0">
                <a:solidFill>
                  <a:schemeClr val="tx2"/>
                </a:solidFill>
              </a:rPr>
              <a:t>]</a:t>
            </a:r>
          </a:p>
          <a:p>
            <a:pPr marL="514350" indent="-514350">
              <a:buAutoNum type="arabicPeriod"/>
            </a:pPr>
            <a:endParaRPr lang="en-US" altLang="zh-TW" sz="4400" dirty="0" smtClean="0">
              <a:solidFill>
                <a:schemeClr val="tx2"/>
              </a:solidFill>
            </a:endParaRPr>
          </a:p>
          <a:p>
            <a:pPr marL="514350" indent="-514350">
              <a:buAutoNum type="arabicPeriod"/>
            </a:pPr>
            <a:endParaRPr lang="en-US" altLang="zh-TW" sz="4400" dirty="0" smtClean="0">
              <a:solidFill>
                <a:schemeClr val="tx2"/>
              </a:solidFill>
            </a:endParaRPr>
          </a:p>
          <a:p>
            <a:pPr marL="514350" indent="-514350">
              <a:buAutoNum type="arabicPeriod"/>
            </a:pPr>
            <a:endParaRPr lang="en-US" altLang="zh-TW" sz="4400" dirty="0" smtClean="0">
              <a:solidFill>
                <a:schemeClr val="tx2"/>
              </a:solidFill>
            </a:endParaRPr>
          </a:p>
          <a:p>
            <a:pPr marL="514350" indent="-514350">
              <a:buAutoNum type="arabicPeriod"/>
            </a:pPr>
            <a:endParaRPr lang="en-US" altLang="zh-TW" sz="4400" dirty="0" smtClean="0">
              <a:solidFill>
                <a:schemeClr val="tx2"/>
              </a:solidFill>
            </a:endParaRPr>
          </a:p>
          <a:p>
            <a:pPr marL="514350" indent="-514350">
              <a:buAutoNum type="arabicPeriod"/>
            </a:pPr>
            <a:endParaRPr lang="zh-TW" altLang="en-US" sz="4400" dirty="0">
              <a:solidFill>
                <a:schemeClr val="tx2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dirty="0" smtClean="0">
                <a:solidFill>
                  <a:schemeClr val="tx2"/>
                </a:solidFill>
              </a:rPr>
              <a:t>6</a:t>
            </a:r>
            <a:r>
              <a:rPr lang="en-US" altLang="zh-TW" sz="4400" dirty="0">
                <a:solidFill>
                  <a:schemeClr val="tx2"/>
                </a:solidFill>
              </a:rPr>
              <a:t>. </a:t>
            </a:r>
            <a:r>
              <a:rPr lang="zh-TW" altLang="en-US" sz="4400" dirty="0" smtClean="0">
                <a:solidFill>
                  <a:schemeClr val="tx2"/>
                </a:solidFill>
              </a:rPr>
              <a:t>   </a:t>
            </a:r>
            <a:r>
              <a:rPr lang="en-US" altLang="zh-TW" sz="4400" dirty="0" smtClean="0">
                <a:solidFill>
                  <a:schemeClr val="tx2"/>
                </a:solidFill>
              </a:rPr>
              <a:t>[</a:t>
            </a:r>
            <a:r>
              <a:rPr lang="en-US" altLang="zh-TW" sz="4400" dirty="0">
                <a:solidFill>
                  <a:schemeClr val="tx2"/>
                </a:solidFill>
              </a:rPr>
              <a:t>ˈ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w</a:t>
            </a:r>
            <a:r>
              <a:rPr lang="en-US" altLang="zh-TW" sz="4400" dirty="0" err="1" smtClean="0">
                <a:solidFill>
                  <a:schemeClr val="tx2"/>
                </a:solidFill>
              </a:rPr>
              <a:t>ɛ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ð</a:t>
            </a:r>
            <a:r>
              <a:rPr lang="en-US" altLang="zh-TW" sz="4400" dirty="0" err="1" smtClean="0">
                <a:solidFill>
                  <a:schemeClr val="tx2"/>
                </a:solidFill>
              </a:rPr>
              <a:t>ɚ</a:t>
            </a:r>
            <a:r>
              <a:rPr lang="en-US" altLang="zh-TW" sz="4400" dirty="0" smtClean="0">
                <a:solidFill>
                  <a:schemeClr val="tx2"/>
                </a:solidFill>
              </a:rPr>
              <a:t>]</a:t>
            </a:r>
          </a:p>
          <a:p>
            <a:pPr marL="0" indent="0">
              <a:buNone/>
            </a:pPr>
            <a:r>
              <a:rPr lang="en-US" altLang="zh-TW" sz="4400" dirty="0" smtClean="0">
                <a:solidFill>
                  <a:schemeClr val="tx2"/>
                </a:solidFill>
              </a:rPr>
              <a:t>7</a:t>
            </a:r>
            <a:r>
              <a:rPr lang="en-US" altLang="zh-TW" sz="4400" dirty="0">
                <a:solidFill>
                  <a:schemeClr val="tx2"/>
                </a:solidFill>
              </a:rPr>
              <a:t>. </a:t>
            </a:r>
            <a:r>
              <a:rPr lang="zh-TW" altLang="en-US" sz="4400" dirty="0" smtClean="0">
                <a:solidFill>
                  <a:schemeClr val="tx2"/>
                </a:solidFill>
              </a:rPr>
              <a:t>   </a:t>
            </a:r>
            <a:r>
              <a:rPr lang="en-US" altLang="zh-TW" sz="4400" dirty="0" smtClean="0">
                <a:solidFill>
                  <a:schemeClr val="tx2"/>
                </a:solidFill>
              </a:rPr>
              <a:t>[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str</a:t>
            </a:r>
            <a:r>
              <a:rPr lang="en-US" altLang="zh-TW" sz="4400" dirty="0" err="1" smtClean="0">
                <a:solidFill>
                  <a:schemeClr val="tx2"/>
                </a:solidFill>
              </a:rPr>
              <a:t>e</a:t>
            </a:r>
            <a:r>
              <a:rPr lang="en-US" altLang="zh-TW" sz="4400" dirty="0" err="1">
                <a:solidFill>
                  <a:schemeClr val="tx2"/>
                </a:solidFill>
              </a:rPr>
              <a:t>ɪ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ndʒ</a:t>
            </a:r>
            <a:r>
              <a:rPr lang="en-US" altLang="zh-TW" sz="4400" dirty="0" smtClean="0">
                <a:solidFill>
                  <a:schemeClr val="tx2"/>
                </a:solidFill>
              </a:rPr>
              <a:t>]</a:t>
            </a:r>
          </a:p>
          <a:p>
            <a:pPr marL="0" indent="0">
              <a:buNone/>
            </a:pPr>
            <a:r>
              <a:rPr lang="en-US" altLang="zh-TW" sz="4400" dirty="0" smtClean="0">
                <a:solidFill>
                  <a:schemeClr val="tx2"/>
                </a:solidFill>
              </a:rPr>
              <a:t>8</a:t>
            </a:r>
            <a:r>
              <a:rPr lang="en-US" altLang="zh-TW" sz="4400" dirty="0">
                <a:solidFill>
                  <a:schemeClr val="tx2"/>
                </a:solidFill>
              </a:rPr>
              <a:t>. </a:t>
            </a:r>
            <a:r>
              <a:rPr lang="zh-TW" altLang="en-US" sz="4400" dirty="0" smtClean="0">
                <a:solidFill>
                  <a:schemeClr val="tx2"/>
                </a:solidFill>
              </a:rPr>
              <a:t>   </a:t>
            </a:r>
            <a:r>
              <a:rPr lang="en-US" altLang="zh-TW" sz="4400" dirty="0" smtClean="0">
                <a:solidFill>
                  <a:schemeClr val="tx2"/>
                </a:solidFill>
              </a:rPr>
              <a:t>[</a:t>
            </a:r>
            <a:r>
              <a:rPr lang="en-US" altLang="zh-TW" sz="4400" dirty="0" err="1">
                <a:solidFill>
                  <a:srgbClr val="FF0000"/>
                </a:solidFill>
              </a:rPr>
              <a:t>r</a:t>
            </a:r>
            <a:r>
              <a:rPr lang="en-US" altLang="zh-TW" sz="4400" dirty="0" err="1">
                <a:solidFill>
                  <a:schemeClr val="tx2"/>
                </a:solidFill>
              </a:rPr>
              <a:t>oʊ</a:t>
            </a:r>
            <a:r>
              <a:rPr lang="en-US" altLang="zh-TW" sz="4400" dirty="0" err="1">
                <a:solidFill>
                  <a:srgbClr val="FF0000"/>
                </a:solidFill>
              </a:rPr>
              <a:t>z</a:t>
            </a:r>
            <a:r>
              <a:rPr lang="en-US" altLang="zh-TW" sz="4400" dirty="0" smtClean="0">
                <a:solidFill>
                  <a:schemeClr val="tx2"/>
                </a:solidFill>
              </a:rPr>
              <a:t>]</a:t>
            </a:r>
          </a:p>
          <a:p>
            <a:pPr marL="0" indent="0">
              <a:buNone/>
            </a:pPr>
            <a:r>
              <a:rPr lang="en-US" altLang="zh-TW" sz="4400" dirty="0" smtClean="0">
                <a:solidFill>
                  <a:schemeClr val="tx2"/>
                </a:solidFill>
              </a:rPr>
              <a:t>9</a:t>
            </a:r>
            <a:r>
              <a:rPr lang="en-US" altLang="zh-TW" sz="4400" dirty="0">
                <a:solidFill>
                  <a:schemeClr val="tx2"/>
                </a:solidFill>
              </a:rPr>
              <a:t>. </a:t>
            </a:r>
            <a:r>
              <a:rPr lang="zh-TW" altLang="en-US" sz="4400" dirty="0" smtClean="0">
                <a:solidFill>
                  <a:schemeClr val="tx2"/>
                </a:solidFill>
              </a:rPr>
              <a:t>   </a:t>
            </a:r>
            <a:r>
              <a:rPr lang="en-US" altLang="zh-TW" sz="4400" dirty="0" smtClean="0">
                <a:solidFill>
                  <a:schemeClr val="tx2"/>
                </a:solidFill>
              </a:rPr>
              <a:t>[</a:t>
            </a:r>
            <a:r>
              <a:rPr lang="en-US" altLang="zh-TW" sz="4400" dirty="0">
                <a:solidFill>
                  <a:schemeClr val="tx2"/>
                </a:solidFill>
              </a:rPr>
              <a:t>ˈ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f</a:t>
            </a:r>
            <a:r>
              <a:rPr lang="en-US" altLang="zh-TW" sz="4400" dirty="0" err="1" smtClean="0">
                <a:solidFill>
                  <a:schemeClr val="tx2"/>
                </a:solidFill>
              </a:rPr>
              <a:t>ɔ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r</a:t>
            </a:r>
            <a:r>
              <a:rPr lang="en-US" altLang="zh-TW" sz="4400" dirty="0" err="1">
                <a:solidFill>
                  <a:schemeClr val="tx2"/>
                </a:solidFill>
              </a:rPr>
              <a:t>ə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n</a:t>
            </a:r>
            <a:r>
              <a:rPr lang="en-US" altLang="zh-TW" sz="4400" dirty="0" smtClean="0">
                <a:solidFill>
                  <a:schemeClr val="tx2"/>
                </a:solidFill>
              </a:rPr>
              <a:t>]</a:t>
            </a:r>
          </a:p>
          <a:p>
            <a:pPr marL="0" indent="0">
              <a:buNone/>
            </a:pPr>
            <a:r>
              <a:rPr lang="en-US" altLang="zh-TW" sz="4400" dirty="0" smtClean="0">
                <a:solidFill>
                  <a:schemeClr val="tx2"/>
                </a:solidFill>
              </a:rPr>
              <a:t>10</a:t>
            </a:r>
            <a:r>
              <a:rPr lang="en-US" altLang="zh-TW" sz="4400" dirty="0">
                <a:solidFill>
                  <a:schemeClr val="tx2"/>
                </a:solidFill>
              </a:rPr>
              <a:t>. </a:t>
            </a:r>
            <a:r>
              <a:rPr lang="zh-TW" altLang="en-US" sz="4400" dirty="0" smtClean="0">
                <a:solidFill>
                  <a:schemeClr val="tx2"/>
                </a:solidFill>
              </a:rPr>
              <a:t> </a:t>
            </a:r>
            <a:r>
              <a:rPr lang="en-US" altLang="zh-TW" sz="4400" dirty="0">
                <a:solidFill>
                  <a:schemeClr val="tx2"/>
                </a:solidFill>
              </a:rPr>
              <a:t>[</a:t>
            </a:r>
            <a:r>
              <a:rPr lang="en-US" altLang="zh-TW" sz="4400" dirty="0" err="1">
                <a:solidFill>
                  <a:schemeClr val="tx2"/>
                </a:solidFill>
              </a:rPr>
              <a:t>ɛ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g</a:t>
            </a:r>
            <a:r>
              <a:rPr lang="en-US" altLang="zh-TW" sz="4400" dirty="0" err="1">
                <a:solidFill>
                  <a:srgbClr val="FF0000"/>
                </a:solidFill>
              </a:rPr>
              <a:t>ˈz</a:t>
            </a:r>
            <a:r>
              <a:rPr lang="en-US" altLang="zh-TW" sz="4400" dirty="0" err="1" smtClean="0">
                <a:solidFill>
                  <a:schemeClr val="tx2"/>
                </a:solidFill>
              </a:rPr>
              <a:t>æ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mp</a:t>
            </a:r>
            <a:r>
              <a:rPr lang="en-US" altLang="zh-TW" sz="4400" dirty="0" err="1" smtClean="0">
                <a:solidFill>
                  <a:schemeClr val="tx2"/>
                </a:solidFill>
              </a:rPr>
              <a:t>ə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l</a:t>
            </a:r>
            <a:r>
              <a:rPr lang="en-US" altLang="zh-TW" sz="4400" dirty="0" smtClean="0">
                <a:solidFill>
                  <a:schemeClr val="tx2"/>
                </a:solidFill>
              </a:rPr>
              <a:t>]</a:t>
            </a:r>
          </a:p>
          <a:p>
            <a:pPr marL="0" indent="0">
              <a:buNone/>
            </a:pPr>
            <a:endParaRPr lang="zh-TW" alt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718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3790" r="17026" b="8065"/>
          <a:stretch/>
        </p:blipFill>
        <p:spPr bwMode="auto">
          <a:xfrm>
            <a:off x="2426877" y="2492896"/>
            <a:ext cx="4290245" cy="4120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4858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1F497D"/>
                </a:solidFill>
              </a:rPr>
              <a:t>Make sure you go over all of the </a:t>
            </a:r>
            <a:r>
              <a:rPr lang="en-US" sz="4000" b="1" dirty="0" smtClean="0">
                <a:solidFill>
                  <a:srgbClr val="FF0000"/>
                </a:solidFill>
              </a:rPr>
              <a:t>vowels</a:t>
            </a:r>
            <a:r>
              <a:rPr lang="en-US" sz="4000" b="1" dirty="0" smtClean="0">
                <a:solidFill>
                  <a:srgbClr val="1F497D"/>
                </a:solidFill>
              </a:rPr>
              <a:t> </a:t>
            </a:r>
            <a:r>
              <a:rPr lang="en-US" sz="4000" b="1" i="1" dirty="0" smtClean="0">
                <a:solidFill>
                  <a:srgbClr val="1F497D"/>
                </a:solidFill>
              </a:rPr>
              <a:t>carefully</a:t>
            </a:r>
            <a:r>
              <a:rPr lang="en-US" sz="4000" b="1" dirty="0" smtClean="0">
                <a:solidFill>
                  <a:srgbClr val="1F497D"/>
                </a:solidFill>
              </a:rPr>
              <a:t/>
            </a:r>
            <a:br>
              <a:rPr lang="en-US" sz="4000" b="1" dirty="0" smtClean="0">
                <a:solidFill>
                  <a:srgbClr val="1F497D"/>
                </a:solidFill>
              </a:rPr>
            </a:br>
            <a:r>
              <a:rPr lang="en-US" sz="4000" b="1" dirty="0" smtClean="0">
                <a:solidFill>
                  <a:srgbClr val="1F497D"/>
                </a:solidFill>
              </a:rPr>
              <a:t>before our next class!</a:t>
            </a:r>
            <a:endParaRPr lang="en-US" sz="40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12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Outline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122512956"/>
              </p:ext>
            </p:extLst>
          </p:nvPr>
        </p:nvGraphicFramePr>
        <p:xfrm>
          <a:off x="467544" y="1196752"/>
          <a:ext cx="820891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0279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2659680893"/>
              </p:ext>
            </p:extLst>
          </p:nvPr>
        </p:nvGraphicFramePr>
        <p:xfrm>
          <a:off x="467544" y="1196752"/>
          <a:ext cx="820891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6935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accent6">
                    <a:lumMod val="75000"/>
                  </a:schemeClr>
                </a:solidFill>
              </a:rPr>
              <a:t>Let’s give it a try!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7373"/>
            <a:ext cx="4038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altLang="zh-TW" sz="4400" dirty="0">
                <a:solidFill>
                  <a:schemeClr val="tx2"/>
                </a:solidFill>
              </a:rPr>
              <a:t>g</a:t>
            </a:r>
            <a:r>
              <a:rPr lang="en-US" altLang="zh-TW" sz="4400" dirty="0" smtClean="0">
                <a:solidFill>
                  <a:schemeClr val="tx2"/>
                </a:solidFill>
              </a:rPr>
              <a:t>rand</a:t>
            </a:r>
          </a:p>
          <a:p>
            <a:pPr marL="514350" indent="-514350">
              <a:buAutoNum type="arabicPeriod"/>
            </a:pPr>
            <a:r>
              <a:rPr lang="en-US" altLang="zh-TW" sz="4400" dirty="0">
                <a:solidFill>
                  <a:schemeClr val="tx2"/>
                </a:solidFill>
              </a:rPr>
              <a:t>s</a:t>
            </a:r>
            <a:r>
              <a:rPr lang="en-US" altLang="zh-TW" sz="4400" dirty="0" smtClean="0">
                <a:solidFill>
                  <a:schemeClr val="tx2"/>
                </a:solidFill>
              </a:rPr>
              <a:t>uccessful </a:t>
            </a:r>
          </a:p>
          <a:p>
            <a:pPr marL="514350" indent="-514350">
              <a:buAutoNum type="arabicPeriod"/>
            </a:pPr>
            <a:r>
              <a:rPr lang="en-US" altLang="zh-TW" sz="4400" dirty="0">
                <a:solidFill>
                  <a:schemeClr val="tx2"/>
                </a:solidFill>
              </a:rPr>
              <a:t>c</a:t>
            </a:r>
            <a:r>
              <a:rPr lang="en-US" altLang="zh-TW" sz="4400" dirty="0" smtClean="0">
                <a:solidFill>
                  <a:schemeClr val="tx2"/>
                </a:solidFill>
              </a:rPr>
              <a:t>ommunicate </a:t>
            </a:r>
            <a:endParaRPr lang="zh-TW" altLang="en-US" sz="4400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dirty="0"/>
              <a:t>[</a:t>
            </a:r>
            <a:r>
              <a:rPr lang="en-US" altLang="zh-TW" sz="4400" dirty="0" err="1">
                <a:solidFill>
                  <a:srgbClr val="FF0000"/>
                </a:solidFill>
              </a:rPr>
              <a:t>gr</a:t>
            </a:r>
            <a:r>
              <a:rPr lang="en-US" altLang="zh-TW" sz="4400" dirty="0" err="1"/>
              <a:t>æ</a:t>
            </a:r>
            <a:r>
              <a:rPr lang="en-US" altLang="zh-TW" sz="4400" dirty="0" err="1">
                <a:solidFill>
                  <a:srgbClr val="FF0000"/>
                </a:solidFill>
              </a:rPr>
              <a:t>nd</a:t>
            </a:r>
            <a:r>
              <a:rPr lang="en-US" altLang="zh-TW" sz="4400" dirty="0" smtClean="0"/>
              <a:t>]</a:t>
            </a:r>
          </a:p>
          <a:p>
            <a:pPr marL="0" indent="0">
              <a:buNone/>
            </a:pPr>
            <a:r>
              <a:rPr lang="en-US" altLang="zh-TW" sz="4400" dirty="0"/>
              <a:t>[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s</a:t>
            </a:r>
            <a:r>
              <a:rPr lang="en-US" altLang="zh-TW" sz="4400" dirty="0" err="1" smtClean="0"/>
              <a:t>ə</a:t>
            </a:r>
            <a:r>
              <a:rPr lang="en-US" altLang="zh-TW" sz="4400" dirty="0" err="1">
                <a:solidFill>
                  <a:srgbClr val="FF0000"/>
                </a:solidFill>
              </a:rPr>
              <a:t>k</a:t>
            </a:r>
            <a:r>
              <a:rPr lang="en-US" altLang="zh-TW" sz="4400" dirty="0" err="1"/>
              <a:t>ˈ</a:t>
            </a:r>
            <a:r>
              <a:rPr lang="en-US" altLang="zh-TW" sz="4400" dirty="0" err="1">
                <a:solidFill>
                  <a:srgbClr val="FF0000"/>
                </a:solidFill>
              </a:rPr>
              <a:t>s</a:t>
            </a:r>
            <a:r>
              <a:rPr lang="en-US" altLang="zh-TW" sz="4400" dirty="0" err="1" smtClean="0"/>
              <a:t>ɛ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sf</a:t>
            </a:r>
            <a:r>
              <a:rPr lang="en-US" altLang="zh-TW" sz="4400" dirty="0" err="1" smtClean="0"/>
              <a:t>ə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l</a:t>
            </a:r>
            <a:r>
              <a:rPr lang="en-US" altLang="zh-TW" sz="4400" dirty="0" smtClean="0"/>
              <a:t>]</a:t>
            </a:r>
          </a:p>
          <a:p>
            <a:pPr marL="0" indent="0">
              <a:buNone/>
            </a:pPr>
            <a:r>
              <a:rPr lang="en-US" altLang="zh-TW" sz="4400" dirty="0"/>
              <a:t>[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k</a:t>
            </a:r>
            <a:r>
              <a:rPr lang="en-US" altLang="zh-TW" sz="4400" dirty="0" err="1"/>
              <a:t>əˈ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mj</a:t>
            </a:r>
            <a:r>
              <a:rPr lang="en-US" altLang="zh-TW" sz="4400" dirty="0" err="1" smtClean="0"/>
              <a:t>u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n</a:t>
            </a:r>
            <a:r>
              <a:rPr lang="en-US" altLang="zh-TW" sz="4400" dirty="0" err="1"/>
              <a:t>əˌ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k</a:t>
            </a:r>
            <a:r>
              <a:rPr lang="en-US" altLang="zh-TW" sz="4400" dirty="0" err="1" smtClean="0"/>
              <a:t>eɪ</a:t>
            </a:r>
            <a:r>
              <a:rPr lang="en-US" altLang="zh-TW" sz="4400" dirty="0" err="1" smtClean="0">
                <a:solidFill>
                  <a:srgbClr val="FF0000"/>
                </a:solidFill>
              </a:rPr>
              <a:t>t</a:t>
            </a:r>
            <a:r>
              <a:rPr lang="en-US" altLang="zh-TW" sz="4400" dirty="0"/>
              <a:t>]</a:t>
            </a:r>
          </a:p>
          <a:p>
            <a:pPr marL="0" indent="0">
              <a:buNone/>
            </a:pPr>
            <a:endParaRPr lang="en-US" altLang="zh-TW" sz="4400" dirty="0"/>
          </a:p>
          <a:p>
            <a:pPr marL="0" indent="0">
              <a:buNone/>
            </a:pPr>
            <a:endParaRPr lang="en-US" altLang="zh-TW" sz="4400" dirty="0"/>
          </a:p>
        </p:txBody>
      </p:sp>
    </p:spTree>
    <p:extLst>
      <p:ext uri="{BB962C8B-B14F-4D97-AF65-F5344CB8AC3E}">
        <p14:creationId xmlns:p14="http://schemas.microsoft.com/office/powerpoint/2010/main" val="3518710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2576597439"/>
              </p:ext>
            </p:extLst>
          </p:nvPr>
        </p:nvGraphicFramePr>
        <p:xfrm>
          <a:off x="467544" y="1196752"/>
          <a:ext cx="820891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7907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43399"/>
              </p:ext>
            </p:extLst>
          </p:nvPr>
        </p:nvGraphicFramePr>
        <p:xfrm>
          <a:off x="467544" y="620688"/>
          <a:ext cx="7920881" cy="518503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287088"/>
                <a:gridCol w="1190116"/>
                <a:gridCol w="1992342"/>
                <a:gridCol w="3451335"/>
              </a:tblGrid>
              <a:tr h="576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音標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字母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</a:rPr>
                        <a:t>有無聲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例子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41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600" kern="100" dirty="0" err="1" smtClean="0">
                          <a:effectLst/>
                        </a:rPr>
                        <a:t>tʃ</a:t>
                      </a:r>
                      <a:endParaRPr lang="zh-TW" altLang="zh-TW" sz="36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3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kern="100" dirty="0" err="1" smtClean="0">
                          <a:effectLst/>
                        </a:rPr>
                        <a:t>ch</a:t>
                      </a:r>
                      <a:r>
                        <a:rPr lang="en-US" altLang="zh-TW" sz="3600" kern="100" dirty="0" smtClean="0">
                          <a:effectLst/>
                        </a:rPr>
                        <a:t/>
                      </a:r>
                      <a:br>
                        <a:rPr lang="en-US" altLang="zh-TW" sz="3600" kern="100" dirty="0" smtClean="0">
                          <a:effectLst/>
                        </a:rPr>
                      </a:br>
                      <a:r>
                        <a:rPr lang="en-US" altLang="zh-TW" sz="3600" kern="100" dirty="0" smtClean="0">
                          <a:effectLst/>
                        </a:rPr>
                        <a:t>-</a:t>
                      </a:r>
                      <a:r>
                        <a:rPr lang="en-US" altLang="zh-TW" sz="3600" kern="100" dirty="0" err="1" smtClean="0">
                          <a:effectLst/>
                        </a:rPr>
                        <a:t>stion</a:t>
                      </a:r>
                      <a:endParaRPr lang="zh-TW" altLang="zh-TW" sz="36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kern="100" dirty="0" smtClean="0">
                          <a:effectLst/>
                        </a:rPr>
                        <a:t>-</a:t>
                      </a:r>
                      <a:r>
                        <a:rPr lang="en-US" altLang="zh-TW" sz="3600" kern="100" dirty="0" err="1" smtClean="0">
                          <a:effectLst/>
                        </a:rPr>
                        <a:t>ture</a:t>
                      </a:r>
                      <a:endParaRPr lang="zh-TW" altLang="zh-TW" sz="36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kern="100" dirty="0" smtClean="0">
                          <a:effectLst/>
                        </a:rPr>
                        <a:t>-</a:t>
                      </a:r>
                      <a:r>
                        <a:rPr lang="en-US" altLang="zh-TW" sz="3600" kern="100" dirty="0" err="1" smtClean="0">
                          <a:effectLst/>
                        </a:rPr>
                        <a:t>tch</a:t>
                      </a:r>
                      <a:endParaRPr lang="zh-TW" altLang="zh-TW" sz="36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200" kern="100" dirty="0" smtClean="0">
                          <a:effectLst/>
                        </a:rPr>
                        <a:t>無聲</a:t>
                      </a:r>
                      <a:endParaRPr lang="zh-TW" sz="3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kern="100" dirty="0" smtClean="0">
                          <a:solidFill>
                            <a:srgbClr val="FF0000"/>
                          </a:solidFill>
                          <a:effectLst/>
                        </a:rPr>
                        <a:t>ch</a:t>
                      </a:r>
                      <a:r>
                        <a:rPr lang="en-US" altLang="zh-TW" sz="3600" kern="100" dirty="0" smtClean="0">
                          <a:effectLst/>
                        </a:rPr>
                        <a:t>ur</a:t>
                      </a:r>
                      <a:r>
                        <a:rPr lang="en-US" altLang="zh-TW" sz="3600" kern="100" dirty="0" smtClean="0">
                          <a:solidFill>
                            <a:srgbClr val="FF0000"/>
                          </a:solidFill>
                          <a:effectLst/>
                        </a:rPr>
                        <a:t>ch</a:t>
                      </a:r>
                      <a:endParaRPr lang="zh-TW" altLang="zh-TW" sz="3600" kern="1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kern="100" dirty="0" smtClean="0">
                          <a:effectLst/>
                        </a:rPr>
                        <a:t>que</a:t>
                      </a:r>
                      <a:r>
                        <a:rPr lang="en-US" altLang="zh-TW" sz="3600" kern="100" dirty="0" smtClean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altLang="zh-TW" sz="3600" kern="100" dirty="0" smtClean="0">
                          <a:solidFill>
                            <a:srgbClr val="FF0000"/>
                          </a:solidFill>
                          <a:effectLst/>
                        </a:rPr>
                        <a:t>tion</a:t>
                      </a:r>
                      <a:endParaRPr lang="zh-TW" altLang="zh-TW" sz="3600" kern="1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kern="100" dirty="0" smtClean="0">
                          <a:effectLst/>
                        </a:rPr>
                        <a:t>ma</a:t>
                      </a:r>
                      <a:r>
                        <a:rPr lang="en-US" altLang="zh-TW" sz="3600" kern="100" dirty="0" smtClean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altLang="zh-TW" sz="3600" kern="100" dirty="0" smtClean="0">
                          <a:effectLst/>
                        </a:rPr>
                        <a:t>ure</a:t>
                      </a:r>
                      <a:endParaRPr lang="zh-TW" altLang="zh-TW" sz="36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kern="100" dirty="0" smtClean="0">
                          <a:effectLst/>
                        </a:rPr>
                        <a:t>ca</a:t>
                      </a:r>
                      <a:r>
                        <a:rPr lang="en-US" altLang="zh-TW" sz="3600" kern="100" dirty="0" smtClean="0">
                          <a:solidFill>
                            <a:srgbClr val="FF0000"/>
                          </a:solidFill>
                          <a:effectLst/>
                        </a:rPr>
                        <a:t>tch</a:t>
                      </a:r>
                      <a:r>
                        <a:rPr lang="en-US" altLang="zh-TW" sz="3600" kern="100" dirty="0" smtClean="0">
                          <a:effectLst/>
                        </a:rPr>
                        <a:t>, wi</a:t>
                      </a:r>
                      <a:r>
                        <a:rPr lang="en-US" altLang="zh-TW" sz="3600" kern="100" dirty="0" smtClean="0">
                          <a:solidFill>
                            <a:srgbClr val="FF0000"/>
                          </a:solidFill>
                          <a:effectLst/>
                        </a:rPr>
                        <a:t>tch</a:t>
                      </a:r>
                      <a:endParaRPr lang="zh-TW" altLang="zh-TW" sz="36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47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kern="100" dirty="0" err="1" smtClean="0">
                          <a:effectLst/>
                        </a:rPr>
                        <a:t>dʒ</a:t>
                      </a:r>
                      <a:endParaRPr lang="zh-TW" altLang="zh-TW" sz="36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kern="100" dirty="0" smtClean="0">
                          <a:effectLst/>
                        </a:rPr>
                        <a:t>g</a:t>
                      </a:r>
                      <a:endParaRPr lang="zh-TW" altLang="zh-TW" sz="36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kern="100" dirty="0" smtClean="0">
                          <a:effectLst/>
                        </a:rPr>
                        <a:t>j</a:t>
                      </a:r>
                      <a:endParaRPr lang="zh-TW" altLang="zh-TW" sz="36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kern="100" dirty="0" smtClean="0">
                          <a:effectLst/>
                        </a:rPr>
                        <a:t>-</a:t>
                      </a:r>
                      <a:r>
                        <a:rPr lang="en-US" altLang="zh-TW" sz="3600" kern="100" dirty="0" err="1" smtClean="0">
                          <a:effectLst/>
                        </a:rPr>
                        <a:t>dge</a:t>
                      </a:r>
                      <a:endParaRPr lang="zh-TW" altLang="zh-TW" sz="36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200" kern="100" dirty="0" smtClean="0">
                          <a:effectLst/>
                        </a:rPr>
                        <a:t>有聲</a:t>
                      </a:r>
                      <a:endParaRPr lang="zh-TW" sz="3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kern="100" dirty="0" smtClean="0">
                          <a:effectLst/>
                        </a:rPr>
                        <a:t>chan</a:t>
                      </a:r>
                      <a:r>
                        <a:rPr lang="en-US" altLang="zh-TW" sz="3600" kern="100" dirty="0" smtClean="0">
                          <a:solidFill>
                            <a:srgbClr val="FF0000"/>
                          </a:solidFill>
                          <a:effectLst/>
                        </a:rPr>
                        <a:t>ge</a:t>
                      </a:r>
                      <a:endParaRPr lang="zh-TW" altLang="zh-TW" sz="3600" kern="1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kern="100" dirty="0" smtClean="0">
                          <a:solidFill>
                            <a:srgbClr val="FF0000"/>
                          </a:solidFill>
                          <a:effectLst/>
                        </a:rPr>
                        <a:t>j</a:t>
                      </a:r>
                      <a:r>
                        <a:rPr lang="en-US" altLang="zh-TW" sz="3600" kern="100" dirty="0" smtClean="0">
                          <a:effectLst/>
                        </a:rPr>
                        <a:t>ust</a:t>
                      </a:r>
                      <a:endParaRPr lang="zh-TW" altLang="zh-TW" sz="36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kern="100" dirty="0" smtClean="0">
                          <a:effectLst/>
                        </a:rPr>
                        <a:t>e</a:t>
                      </a:r>
                      <a:r>
                        <a:rPr lang="en-US" altLang="zh-TW" sz="3600" kern="100" dirty="0" smtClean="0">
                          <a:solidFill>
                            <a:srgbClr val="FF0000"/>
                          </a:solidFill>
                          <a:effectLst/>
                        </a:rPr>
                        <a:t>dge</a:t>
                      </a:r>
                      <a:r>
                        <a:rPr lang="en-US" altLang="zh-TW" sz="3600" kern="100" dirty="0" smtClean="0">
                          <a:effectLst/>
                        </a:rPr>
                        <a:t>, bri</a:t>
                      </a:r>
                      <a:r>
                        <a:rPr lang="en-US" altLang="zh-TW" sz="3600" kern="100" dirty="0" smtClean="0">
                          <a:solidFill>
                            <a:srgbClr val="FF0000"/>
                          </a:solidFill>
                          <a:effectLst/>
                        </a:rPr>
                        <a:t>dge</a:t>
                      </a:r>
                      <a:endParaRPr lang="zh-TW" altLang="zh-TW" sz="3600" kern="1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36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856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976025"/>
              </p:ext>
            </p:extLst>
          </p:nvPr>
        </p:nvGraphicFramePr>
        <p:xfrm>
          <a:off x="971600" y="279608"/>
          <a:ext cx="7128792" cy="646175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158380"/>
                <a:gridCol w="1071104"/>
                <a:gridCol w="1793107"/>
                <a:gridCol w="3106201"/>
              </a:tblGrid>
              <a:tr h="374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音標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字母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</a:rPr>
                        <a:t>有無聲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例子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83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600" kern="1200" dirty="0" smtClean="0">
                          <a:effectLst/>
                        </a:rPr>
                        <a:t>ʃ</a:t>
                      </a:r>
                      <a:endParaRPr lang="zh-TW" altLang="zh-TW" sz="36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3600" kern="100" dirty="0">
                        <a:solidFill>
                          <a:srgbClr val="FFFF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kern="1200" dirty="0" err="1" smtClean="0">
                          <a:effectLst/>
                        </a:rPr>
                        <a:t>sh</a:t>
                      </a:r>
                      <a:endParaRPr lang="zh-TW" altLang="zh-TW" sz="36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altLang="zh-TW" sz="3600" kern="1200" dirty="0" smtClean="0">
                          <a:effectLst/>
                        </a:rPr>
                        <a:t>-</a:t>
                      </a:r>
                      <a:r>
                        <a:rPr lang="en-US" altLang="zh-TW" sz="3600" kern="1200" dirty="0" err="1" smtClean="0">
                          <a:effectLst/>
                        </a:rPr>
                        <a:t>tion</a:t>
                      </a:r>
                      <a:endParaRPr lang="zh-TW" altLang="zh-TW" sz="36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altLang="zh-TW" sz="3600" kern="1200" dirty="0" smtClean="0">
                          <a:effectLst/>
                        </a:rPr>
                        <a:t>-</a:t>
                      </a:r>
                      <a:r>
                        <a:rPr lang="en-US" altLang="zh-TW" sz="3600" kern="1200" dirty="0" err="1" smtClean="0">
                          <a:effectLst/>
                        </a:rPr>
                        <a:t>tial</a:t>
                      </a:r>
                      <a:endParaRPr lang="zh-TW" altLang="zh-TW" sz="36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altLang="zh-TW" sz="3600" kern="1200" dirty="0" smtClean="0">
                          <a:effectLst/>
                        </a:rPr>
                        <a:t>-</a:t>
                      </a:r>
                      <a:r>
                        <a:rPr lang="en-US" altLang="zh-TW" sz="3600" kern="1200" dirty="0" err="1" smtClean="0">
                          <a:effectLst/>
                        </a:rPr>
                        <a:t>su</a:t>
                      </a:r>
                      <a:r>
                        <a:rPr lang="en-US" altLang="zh-TW" sz="3600" kern="1200" dirty="0" smtClean="0">
                          <a:effectLst/>
                        </a:rPr>
                        <a:t>-</a:t>
                      </a:r>
                      <a:endParaRPr lang="zh-TW" altLang="zh-TW" sz="36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/>
                      <a:endParaRPr lang="zh-TW" sz="3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200" kern="100" dirty="0" smtClean="0">
                          <a:effectLst/>
                        </a:rPr>
                        <a:t>無聲</a:t>
                      </a:r>
                      <a:endParaRPr lang="en-US" altLang="zh-TW" sz="32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3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kern="1200" dirty="0" smtClean="0">
                          <a:solidFill>
                            <a:srgbClr val="FF0000"/>
                          </a:solidFill>
                          <a:effectLst/>
                        </a:rPr>
                        <a:t>sh</a:t>
                      </a:r>
                      <a:r>
                        <a:rPr lang="en-US" altLang="zh-TW" sz="3600" kern="1200" dirty="0" smtClean="0">
                          <a:effectLst/>
                        </a:rPr>
                        <a:t>ock</a:t>
                      </a:r>
                      <a:endParaRPr lang="zh-TW" altLang="zh-TW" sz="36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altLang="zh-TW" sz="3600" kern="1200" dirty="0" smtClean="0">
                          <a:effectLst/>
                        </a:rPr>
                        <a:t>exhibi</a:t>
                      </a:r>
                      <a:r>
                        <a:rPr lang="en-US" altLang="zh-TW" sz="3600" kern="1200" dirty="0" smtClean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altLang="zh-TW" sz="3600" kern="1200" dirty="0" smtClean="0">
                          <a:effectLst/>
                        </a:rPr>
                        <a:t>ion</a:t>
                      </a:r>
                      <a:endParaRPr lang="zh-TW" altLang="zh-TW" sz="36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altLang="zh-TW" sz="3600" kern="1200" dirty="0" smtClean="0">
                          <a:effectLst/>
                        </a:rPr>
                        <a:t>confiden</a:t>
                      </a:r>
                      <a:r>
                        <a:rPr lang="en-US" altLang="zh-TW" sz="3600" kern="1200" dirty="0" smtClean="0">
                          <a:solidFill>
                            <a:srgbClr val="FF0000"/>
                          </a:solidFill>
                          <a:effectLst/>
                        </a:rPr>
                        <a:t>t</a:t>
                      </a:r>
                      <a:r>
                        <a:rPr lang="en-US" altLang="zh-TW" sz="3600" kern="1200" dirty="0" smtClean="0">
                          <a:effectLst/>
                        </a:rPr>
                        <a:t>ial</a:t>
                      </a:r>
                      <a:endParaRPr lang="zh-TW" altLang="zh-TW" sz="36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altLang="zh-TW" sz="3600" kern="1200" dirty="0" smtClean="0">
                          <a:effectLst/>
                        </a:rPr>
                        <a:t>a</a:t>
                      </a:r>
                      <a:r>
                        <a:rPr lang="en-US" altLang="zh-TW" sz="3600" kern="1200" dirty="0" smtClean="0">
                          <a:solidFill>
                            <a:srgbClr val="FF0000"/>
                          </a:solidFill>
                          <a:effectLst/>
                        </a:rPr>
                        <a:t>ss</a:t>
                      </a:r>
                      <a:r>
                        <a:rPr lang="en-US" altLang="zh-TW" sz="3600" kern="1200" dirty="0" smtClean="0">
                          <a:effectLst/>
                        </a:rPr>
                        <a:t>ure, </a:t>
                      </a:r>
                      <a:r>
                        <a:rPr lang="en-US" altLang="zh-TW" sz="3600" kern="1200" dirty="0" smtClean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r>
                        <a:rPr lang="en-US" altLang="zh-TW" sz="3600" kern="1200" dirty="0" smtClean="0">
                          <a:effectLst/>
                        </a:rPr>
                        <a:t>ure, ti</a:t>
                      </a:r>
                      <a:r>
                        <a:rPr lang="en-US" altLang="zh-TW" sz="3600" kern="1200" dirty="0" smtClean="0">
                          <a:solidFill>
                            <a:srgbClr val="FF0000"/>
                          </a:solidFill>
                          <a:effectLst/>
                        </a:rPr>
                        <a:t>ss</a:t>
                      </a:r>
                      <a:r>
                        <a:rPr lang="en-US" altLang="zh-TW" sz="3600" kern="1200" dirty="0" smtClean="0">
                          <a:effectLst/>
                        </a:rPr>
                        <a:t>ue</a:t>
                      </a:r>
                      <a:endParaRPr lang="zh-TW" altLang="zh-TW" sz="36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/>
                      <a:endParaRPr lang="zh-TW" sz="3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6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600" kern="1200" dirty="0" smtClean="0">
                          <a:solidFill>
                            <a:srgbClr val="FFFF00"/>
                          </a:solidFill>
                          <a:effectLst/>
                        </a:rPr>
                        <a:t>ʒ</a:t>
                      </a:r>
                      <a:endParaRPr lang="zh-TW" altLang="zh-TW" sz="3600" kern="100" dirty="0" smtClean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3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kern="1200" dirty="0" smtClean="0">
                          <a:effectLst/>
                        </a:rPr>
                        <a:t>-</a:t>
                      </a:r>
                      <a:r>
                        <a:rPr lang="en-US" altLang="zh-TW" sz="3600" kern="1200" dirty="0" err="1" smtClean="0">
                          <a:effectLst/>
                        </a:rPr>
                        <a:t>sion</a:t>
                      </a:r>
                      <a:endParaRPr lang="zh-TW" altLang="zh-TW" sz="36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altLang="zh-TW" sz="3600" kern="1200" dirty="0" smtClean="0">
                          <a:effectLst/>
                        </a:rPr>
                        <a:t>-age</a:t>
                      </a:r>
                      <a:endParaRPr lang="zh-TW" altLang="zh-TW" sz="36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altLang="zh-TW" sz="3600" kern="1200" dirty="0" smtClean="0">
                          <a:effectLst/>
                        </a:rPr>
                        <a:t>g, j</a:t>
                      </a:r>
                      <a:endParaRPr lang="zh-TW" altLang="zh-TW" sz="36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altLang="zh-TW" sz="3600" kern="1200" dirty="0" smtClean="0">
                          <a:effectLst/>
                        </a:rPr>
                        <a:t>-</a:t>
                      </a:r>
                      <a:r>
                        <a:rPr lang="en-US" altLang="zh-TW" sz="3600" kern="1200" dirty="0" err="1" smtClean="0">
                          <a:effectLst/>
                        </a:rPr>
                        <a:t>su</a:t>
                      </a:r>
                      <a:r>
                        <a:rPr lang="en-US" altLang="zh-TW" sz="3600" kern="1200" dirty="0" smtClean="0">
                          <a:effectLst/>
                        </a:rPr>
                        <a:t>-</a:t>
                      </a:r>
                      <a:endParaRPr lang="zh-TW" altLang="zh-TW" sz="36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/>
                      <a:endParaRPr lang="zh-TW" sz="3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600" kern="100" dirty="0" smtClean="0">
                          <a:effectLst/>
                        </a:rPr>
                        <a:t>有聲</a:t>
                      </a:r>
                      <a:endParaRPr lang="zh-TW" sz="3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kern="1200" dirty="0" smtClean="0">
                          <a:effectLst/>
                        </a:rPr>
                        <a:t>televi</a:t>
                      </a:r>
                      <a:r>
                        <a:rPr lang="en-US" altLang="zh-TW" sz="3600" kern="1200" dirty="0" smtClean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r>
                        <a:rPr lang="en-US" altLang="zh-TW" sz="3600" kern="1200" dirty="0" smtClean="0">
                          <a:effectLst/>
                        </a:rPr>
                        <a:t>ion</a:t>
                      </a:r>
                      <a:endParaRPr lang="zh-TW" altLang="zh-TW" sz="36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altLang="zh-TW" sz="3600" kern="1200" dirty="0" smtClean="0">
                          <a:effectLst/>
                        </a:rPr>
                        <a:t>gara</a:t>
                      </a:r>
                      <a:r>
                        <a:rPr lang="en-US" altLang="zh-TW" sz="3600" kern="1200" dirty="0" smtClean="0">
                          <a:solidFill>
                            <a:srgbClr val="FF0000"/>
                          </a:solidFill>
                          <a:effectLst/>
                        </a:rPr>
                        <a:t>ge</a:t>
                      </a:r>
                      <a:endParaRPr lang="zh-TW" altLang="zh-TW" sz="3600" kern="12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altLang="zh-TW" sz="3600" kern="1200" dirty="0" smtClean="0">
                          <a:solidFill>
                            <a:srgbClr val="FF0000"/>
                          </a:solidFill>
                          <a:effectLst/>
                        </a:rPr>
                        <a:t>g</a:t>
                      </a:r>
                      <a:r>
                        <a:rPr lang="en-US" altLang="zh-TW" sz="3600" kern="1200" dirty="0" smtClean="0">
                          <a:effectLst/>
                        </a:rPr>
                        <a:t>enre </a:t>
                      </a:r>
                    </a:p>
                    <a:p>
                      <a:pPr algn="ctr"/>
                      <a:r>
                        <a:rPr lang="en-US" altLang="zh-TW" sz="3600" kern="1200" dirty="0" smtClean="0">
                          <a:effectLst/>
                        </a:rPr>
                        <a:t>mea</a:t>
                      </a:r>
                      <a:r>
                        <a:rPr lang="en-US" altLang="zh-TW" sz="3600" kern="1200" dirty="0" smtClean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r>
                        <a:rPr lang="en-US" altLang="zh-TW" sz="3600" kern="1200" dirty="0" smtClean="0">
                          <a:effectLst/>
                        </a:rPr>
                        <a:t>ure, u</a:t>
                      </a:r>
                      <a:r>
                        <a:rPr lang="en-US" altLang="zh-TW" sz="3600" kern="1200" dirty="0" smtClean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r>
                        <a:rPr lang="en-US" altLang="zh-TW" sz="3600" kern="1200" dirty="0" smtClean="0">
                          <a:effectLst/>
                        </a:rPr>
                        <a:t>ual</a:t>
                      </a:r>
                      <a:endParaRPr lang="zh-TW" altLang="zh-TW" sz="36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/>
                      <a:endParaRPr lang="zh-TW" sz="3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409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139197"/>
              </p:ext>
            </p:extLst>
          </p:nvPr>
        </p:nvGraphicFramePr>
        <p:xfrm>
          <a:off x="899592" y="260648"/>
          <a:ext cx="7128793" cy="262127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158380"/>
                <a:gridCol w="1071104"/>
                <a:gridCol w="2667060"/>
                <a:gridCol w="2232249"/>
              </a:tblGrid>
              <a:tr h="278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音標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字母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</a:rPr>
                        <a:t>有無聲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例子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21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0" kern="100" dirty="0" smtClean="0">
                          <a:effectLst/>
                        </a:rPr>
                        <a:t>θ </a:t>
                      </a:r>
                      <a:endParaRPr lang="zh-TW" altLang="zh-TW" sz="3600" b="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0" kern="100" dirty="0" smtClean="0">
                          <a:effectLst/>
                        </a:rPr>
                        <a:t>ð</a:t>
                      </a:r>
                      <a:endParaRPr lang="zh-TW" altLang="zh-TW" sz="3600" b="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3600" kern="100" dirty="0">
                        <a:solidFill>
                          <a:srgbClr val="FFFF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kern="1200" dirty="0" err="1" smtClean="0">
                          <a:effectLst/>
                        </a:rPr>
                        <a:t>th</a:t>
                      </a:r>
                      <a:endParaRPr lang="zh-TW" altLang="zh-TW" sz="36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/>
                      <a:endParaRPr lang="zh-TW" sz="3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800" b="0" kern="100" dirty="0" smtClean="0">
                          <a:effectLst/>
                        </a:rPr>
                        <a:t>θ: </a:t>
                      </a:r>
                      <a:r>
                        <a:rPr lang="zh-TW" altLang="zh-TW" sz="2800" b="0" kern="100" dirty="0" smtClean="0">
                          <a:effectLst/>
                        </a:rPr>
                        <a:t>無聲</a:t>
                      </a:r>
                      <a:r>
                        <a:rPr lang="en-US" altLang="zh-TW" sz="2800" b="0" kern="100" dirty="0" smtClean="0">
                          <a:effectLst/>
                        </a:rPr>
                        <a:t> (</a:t>
                      </a:r>
                      <a:r>
                        <a:rPr lang="zh-TW" altLang="zh-TW" sz="2800" b="0" kern="100" dirty="0" smtClean="0">
                          <a:effectLst/>
                        </a:rPr>
                        <a:t>有重音實詞</a:t>
                      </a:r>
                      <a:r>
                        <a:rPr lang="en-US" altLang="zh-TW" sz="2800" b="0" kern="100" dirty="0" smtClean="0">
                          <a:effectLst/>
                        </a:rPr>
                        <a:t>)</a:t>
                      </a:r>
                      <a:endParaRPr lang="zh-TW" altLang="zh-TW" sz="2800" b="0" kern="1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800" b="0" kern="100" dirty="0" smtClean="0">
                          <a:effectLst/>
                        </a:rPr>
                        <a:t> ð: </a:t>
                      </a:r>
                      <a:r>
                        <a:rPr lang="zh-TW" altLang="zh-TW" sz="2800" b="0" kern="100" dirty="0" smtClean="0">
                          <a:effectLst/>
                        </a:rPr>
                        <a:t>有聲</a:t>
                      </a:r>
                      <a:r>
                        <a:rPr lang="en-US" altLang="zh-TW" sz="2800" b="0" kern="100" dirty="0" smtClean="0">
                          <a:effectLst/>
                        </a:rPr>
                        <a:t> (</a:t>
                      </a:r>
                      <a:r>
                        <a:rPr lang="zh-TW" altLang="zh-TW" sz="2800" b="0" kern="100" dirty="0" smtClean="0">
                          <a:effectLst/>
                        </a:rPr>
                        <a:t>虛詞</a:t>
                      </a:r>
                      <a:r>
                        <a:rPr lang="en-US" altLang="zh-TW" sz="2800" b="0" kern="100" dirty="0" smtClean="0">
                          <a:effectLst/>
                        </a:rPr>
                        <a:t>)</a:t>
                      </a:r>
                      <a:endParaRPr lang="zh-TW" altLang="zh-TW" sz="2800" b="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3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0" kern="100" dirty="0" smtClean="0">
                          <a:effectLst/>
                        </a:rPr>
                        <a:t>three</a:t>
                      </a:r>
                      <a:endParaRPr lang="zh-TW" altLang="zh-TW" sz="3600" b="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0" kern="100" dirty="0" smtClean="0">
                          <a:effectLst/>
                        </a:rPr>
                        <a:t>the</a:t>
                      </a:r>
                      <a:endParaRPr lang="zh-TW" altLang="zh-TW" sz="3600" b="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altLang="zh-TW" sz="3600" b="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/>
                      <a:endParaRPr lang="zh-TW" sz="3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185587"/>
              </p:ext>
            </p:extLst>
          </p:nvPr>
        </p:nvGraphicFramePr>
        <p:xfrm>
          <a:off x="899592" y="2878792"/>
          <a:ext cx="7128793" cy="371855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158380"/>
                <a:gridCol w="1071104"/>
                <a:gridCol w="2667060"/>
                <a:gridCol w="2232249"/>
              </a:tblGrid>
              <a:tr h="344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音標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字母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</a:rPr>
                        <a:t>有無聲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例子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4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0" kern="100" dirty="0" smtClean="0">
                          <a:effectLst/>
                        </a:rPr>
                        <a:t>ŋ</a:t>
                      </a:r>
                      <a:endParaRPr lang="zh-TW" altLang="zh-TW" sz="3600" b="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3600" kern="100" dirty="0">
                        <a:solidFill>
                          <a:srgbClr val="FFFF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0" kern="100" dirty="0" smtClean="0">
                          <a:effectLst/>
                        </a:rPr>
                        <a:t>-ng</a:t>
                      </a:r>
                      <a:endParaRPr lang="zh-TW" altLang="zh-TW" sz="3600" b="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0" kern="100" dirty="0" smtClean="0">
                          <a:effectLst/>
                        </a:rPr>
                        <a:t>-</a:t>
                      </a:r>
                      <a:r>
                        <a:rPr lang="en-US" altLang="zh-TW" sz="3600" b="0" kern="100" dirty="0" err="1" smtClean="0">
                          <a:effectLst/>
                        </a:rPr>
                        <a:t>nk</a:t>
                      </a:r>
                      <a:endParaRPr lang="zh-TW" altLang="zh-TW" sz="3600" b="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0" kern="100" dirty="0" smtClean="0">
                          <a:effectLst/>
                        </a:rPr>
                        <a:t>-</a:t>
                      </a:r>
                      <a:r>
                        <a:rPr lang="en-US" altLang="zh-TW" sz="3600" b="0" kern="100" dirty="0" err="1" smtClean="0">
                          <a:effectLst/>
                        </a:rPr>
                        <a:t>nc</a:t>
                      </a:r>
                      <a:r>
                        <a:rPr lang="en-US" altLang="zh-TW" sz="3600" b="0" kern="100" dirty="0" smtClean="0">
                          <a:effectLst/>
                        </a:rPr>
                        <a:t>-</a:t>
                      </a:r>
                      <a:endParaRPr lang="zh-TW" altLang="zh-TW" sz="3600" b="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0" kern="100" dirty="0" err="1" smtClean="0">
                          <a:effectLst/>
                        </a:rPr>
                        <a:t>nqu</a:t>
                      </a:r>
                      <a:r>
                        <a:rPr lang="en-US" altLang="zh-TW" sz="3600" b="0" kern="100" dirty="0" smtClean="0">
                          <a:effectLst/>
                        </a:rPr>
                        <a:t>-</a:t>
                      </a:r>
                      <a:endParaRPr lang="zh-TW" altLang="zh-TW" sz="3600" b="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/>
                      <a:endParaRPr lang="zh-TW" altLang="zh-TW" sz="36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/>
                      <a:endParaRPr lang="zh-TW" sz="3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800" kern="100" dirty="0" smtClean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有聲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song</a:t>
                      </a:r>
                      <a:r>
                        <a:rPr lang="en-US" altLang="zh-TW" sz="3600" b="0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0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thank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0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extinct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600" b="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conquer</a:t>
                      </a:r>
                      <a:endParaRPr lang="zh-TW" altLang="zh-TW" sz="3600" b="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ctr"/>
                      <a:endParaRPr lang="zh-TW" sz="3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658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Exercises 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TW" altLang="en-US" sz="4400" dirty="0" smtClean="0">
                <a:solidFill>
                  <a:schemeClr val="tx2"/>
                </a:solidFill>
              </a:rPr>
              <a:t> </a:t>
            </a:r>
            <a:r>
              <a:rPr lang="en-US" altLang="zh-TW" sz="4400" dirty="0" smtClean="0">
                <a:solidFill>
                  <a:schemeClr val="tx2"/>
                </a:solidFill>
              </a:rPr>
              <a:t>dangerous </a:t>
            </a:r>
          </a:p>
          <a:p>
            <a:pPr marL="514350" indent="-514350">
              <a:buAutoNum type="arabicPeriod"/>
            </a:pPr>
            <a:r>
              <a:rPr lang="zh-TW" altLang="en-US" sz="4400" dirty="0" smtClean="0">
                <a:solidFill>
                  <a:schemeClr val="tx2"/>
                </a:solidFill>
              </a:rPr>
              <a:t> </a:t>
            </a:r>
            <a:r>
              <a:rPr lang="en-US" altLang="zh-TW" sz="4400" dirty="0" smtClean="0">
                <a:solidFill>
                  <a:schemeClr val="tx2"/>
                </a:solidFill>
              </a:rPr>
              <a:t>angry </a:t>
            </a:r>
          </a:p>
          <a:p>
            <a:pPr marL="514350" indent="-514350">
              <a:buAutoNum type="arabicPeriod"/>
            </a:pPr>
            <a:r>
              <a:rPr lang="zh-TW" altLang="en-US" sz="4400" dirty="0" smtClean="0">
                <a:solidFill>
                  <a:schemeClr val="tx2"/>
                </a:solidFill>
              </a:rPr>
              <a:t> </a:t>
            </a:r>
            <a:r>
              <a:rPr lang="en-US" altLang="zh-TW" sz="4400" dirty="0" smtClean="0">
                <a:solidFill>
                  <a:schemeClr val="tx2"/>
                </a:solidFill>
              </a:rPr>
              <a:t>teenager </a:t>
            </a:r>
          </a:p>
          <a:p>
            <a:pPr marL="514350" indent="-514350">
              <a:buAutoNum type="arabicPeriod"/>
            </a:pPr>
            <a:r>
              <a:rPr lang="zh-TW" altLang="en-US" sz="4400" dirty="0" smtClean="0">
                <a:solidFill>
                  <a:schemeClr val="tx2"/>
                </a:solidFill>
              </a:rPr>
              <a:t> </a:t>
            </a:r>
            <a:r>
              <a:rPr lang="en-US" altLang="zh-TW" sz="4400" dirty="0" smtClean="0">
                <a:solidFill>
                  <a:schemeClr val="tx2"/>
                </a:solidFill>
              </a:rPr>
              <a:t>pleasure </a:t>
            </a:r>
          </a:p>
          <a:p>
            <a:pPr marL="514350" indent="-514350">
              <a:buAutoNum type="arabicPeriod"/>
            </a:pPr>
            <a:r>
              <a:rPr lang="zh-TW" altLang="en-US" sz="4400" dirty="0" smtClean="0">
                <a:solidFill>
                  <a:schemeClr val="tx2"/>
                </a:solidFill>
              </a:rPr>
              <a:t> </a:t>
            </a:r>
            <a:r>
              <a:rPr lang="en-US" altLang="zh-TW" sz="4400" dirty="0" smtClean="0">
                <a:solidFill>
                  <a:schemeClr val="tx2"/>
                </a:solidFill>
              </a:rPr>
              <a:t>major </a:t>
            </a:r>
          </a:p>
          <a:p>
            <a:pPr marL="514350" indent="-514350">
              <a:buAutoNum type="arabicPeriod"/>
            </a:pPr>
            <a:endParaRPr lang="zh-TW" altLang="en-US" sz="4400" dirty="0">
              <a:solidFill>
                <a:schemeClr val="tx2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427984" y="1600200"/>
            <a:ext cx="425881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dirty="0" smtClean="0">
                <a:solidFill>
                  <a:schemeClr val="tx2"/>
                </a:solidFill>
              </a:rPr>
              <a:t>6.  </a:t>
            </a:r>
            <a:r>
              <a:rPr lang="zh-TW" altLang="en-US" sz="4400" dirty="0" smtClean="0">
                <a:solidFill>
                  <a:schemeClr val="tx2"/>
                </a:solidFill>
              </a:rPr>
              <a:t>  </a:t>
            </a:r>
            <a:r>
              <a:rPr lang="en-US" altLang="zh-TW" sz="4400" dirty="0" smtClean="0">
                <a:solidFill>
                  <a:schemeClr val="tx2"/>
                </a:solidFill>
              </a:rPr>
              <a:t>whether  </a:t>
            </a:r>
          </a:p>
          <a:p>
            <a:pPr marL="514350" indent="-514350">
              <a:buAutoNum type="arabicPeriod" startAt="7"/>
            </a:pPr>
            <a:r>
              <a:rPr lang="zh-TW" altLang="en-US" sz="4400" dirty="0" smtClean="0">
                <a:solidFill>
                  <a:schemeClr val="tx2"/>
                </a:solidFill>
              </a:rPr>
              <a:t>   </a:t>
            </a:r>
            <a:r>
              <a:rPr lang="en-US" altLang="zh-TW" sz="4400" dirty="0" smtClean="0">
                <a:solidFill>
                  <a:schemeClr val="tx2"/>
                </a:solidFill>
              </a:rPr>
              <a:t>strange </a:t>
            </a:r>
          </a:p>
          <a:p>
            <a:pPr marL="514350" indent="-514350">
              <a:buAutoNum type="arabicPeriod" startAt="7"/>
            </a:pPr>
            <a:r>
              <a:rPr lang="zh-TW" altLang="en-US" sz="4400" dirty="0" smtClean="0">
                <a:solidFill>
                  <a:schemeClr val="tx2"/>
                </a:solidFill>
              </a:rPr>
              <a:t>   </a:t>
            </a:r>
            <a:r>
              <a:rPr lang="en-US" altLang="zh-TW" sz="4400" dirty="0" smtClean="0">
                <a:solidFill>
                  <a:schemeClr val="tx2"/>
                </a:solidFill>
              </a:rPr>
              <a:t>rose </a:t>
            </a:r>
          </a:p>
          <a:p>
            <a:pPr marL="514350" indent="-514350">
              <a:buAutoNum type="arabicPeriod" startAt="7"/>
            </a:pPr>
            <a:r>
              <a:rPr lang="zh-TW" altLang="en-US" sz="4400" dirty="0" smtClean="0">
                <a:solidFill>
                  <a:schemeClr val="tx2"/>
                </a:solidFill>
              </a:rPr>
              <a:t>   </a:t>
            </a:r>
            <a:r>
              <a:rPr lang="en-US" altLang="zh-TW" sz="4400" dirty="0" smtClean="0">
                <a:solidFill>
                  <a:schemeClr val="tx2"/>
                </a:solidFill>
              </a:rPr>
              <a:t>foreign </a:t>
            </a:r>
          </a:p>
          <a:p>
            <a:pPr marL="514350" indent="-514350">
              <a:buAutoNum type="arabicPeriod" startAt="7"/>
            </a:pPr>
            <a:r>
              <a:rPr lang="zh-TW" altLang="en-US" sz="4400" dirty="0" smtClean="0">
                <a:solidFill>
                  <a:schemeClr val="tx2"/>
                </a:solidFill>
              </a:rPr>
              <a:t>  </a:t>
            </a:r>
            <a:r>
              <a:rPr lang="en-US" altLang="zh-TW" sz="4400" dirty="0" smtClean="0">
                <a:solidFill>
                  <a:schemeClr val="tx2"/>
                </a:solidFill>
              </a:rPr>
              <a:t>example </a:t>
            </a:r>
          </a:p>
          <a:p>
            <a:pPr marL="0" indent="0">
              <a:buNone/>
            </a:pPr>
            <a:endParaRPr lang="zh-TW" alt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708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243</Words>
  <Application>Microsoft Macintosh PowerPoint</Application>
  <PresentationFormat>On-screen Show (4:3)</PresentationFormat>
  <Paragraphs>121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佈景主題</vt:lpstr>
      <vt:lpstr>Consonants</vt:lpstr>
      <vt:lpstr>Outline</vt:lpstr>
      <vt:lpstr>PowerPoint Presentation</vt:lpstr>
      <vt:lpstr>Let’s give it a try! </vt:lpstr>
      <vt:lpstr>PowerPoint Presentation</vt:lpstr>
      <vt:lpstr>PowerPoint Presentation</vt:lpstr>
      <vt:lpstr>PowerPoint Presentation</vt:lpstr>
      <vt:lpstr>PowerPoint Presentation</vt:lpstr>
      <vt:lpstr>Exercises </vt:lpstr>
      <vt:lpstr>Exercises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Consonants</dc:title>
  <dc:creator>Chender Tseng</dc:creator>
  <cp:lastModifiedBy>Karen Steffen Chung</cp:lastModifiedBy>
  <cp:revision>17</cp:revision>
  <dcterms:created xsi:type="dcterms:W3CDTF">2015-10-09T02:49:07Z</dcterms:created>
  <dcterms:modified xsi:type="dcterms:W3CDTF">2015-10-11T05:29:18Z</dcterms:modified>
</cp:coreProperties>
</file>