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2.xml" ContentType="application/vnd.openxmlformats-officedocument.presentationml.slide+xml"/>
  <Override PartName="/ppt/notesSlides/notesSlide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a.xml" ContentType="application/vnd.openxmlformats-officedocument.presentationml.slide+xml"/>
  <Override PartName="/ppt/notesSlides/notesSlide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elId0"/>
    <p:sldId id="258" r:id="RelId1"/>
    <p:sldId id="259" r:id="RelId2"/>
    <p:sldId id="260" r:id="RelId3"/>
    <p:sldId id="261" r:id="RelId4"/>
    <p:sldId id="262" r:id="RelId5"/>
    <p:sldId id="263" r:id="RelId6"/>
    <p:sldId id="264" r:id="RelId7"/>
    <p:sldId id="265" r:id="Rel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C910"/>
    <a:srgbClr val="D9D9D9"/>
    <a:srgbClr val="D3D3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0" autoAdjust="0"/>
    <p:restoredTop sz="86410" autoAdjust="0"/>
  </p:normalViewPr>
  <p:slideViewPr>
    <p:cSldViewPr snapToGrid="0" snapToObjects="1">
      <p:cViewPr varScale="1">
        <p:scale>
          <a:sx n="72" d="100"/>
          <a:sy n="72" d="100"/>
        </p:scale>
        <p:origin x="84" y="7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presProps" Target="presProps.xml" Id="rId3" /><Relationship Type="http://schemas.openxmlformats.org/officeDocument/2006/relationships/slide" Target="slides/slide1.xml" Id="rId2" /><Relationship Type="http://schemas.openxmlformats.org/officeDocument/2006/relationships/slideMaster" Target="slideMasters/slideMaster1.xml" Id="rId1" /><Relationship Type="http://schemas.openxmlformats.org/officeDocument/2006/relationships/tableStyles" Target="tableStyles.xml" Id="rId6" /><Relationship Type="http://schemas.openxmlformats.org/officeDocument/2006/relationships/theme" Target="theme/theme1.xml" Id="rId5" /><Relationship Type="http://schemas.openxmlformats.org/officeDocument/2006/relationships/viewProps" Target="viewProps.xml" Id="rId4" /><Relationship Type="http://schemas.openxmlformats.org/officeDocument/2006/relationships/slide" Target="/ppt/slides/slide2.xml" Id="RelId0" /><Relationship Type="http://schemas.openxmlformats.org/officeDocument/2006/relationships/slide" Target="/ppt/slides/slide3.xml" Id="RelId1" /><Relationship Type="http://schemas.openxmlformats.org/officeDocument/2006/relationships/slide" Target="/ppt/slides/slide4.xml" Id="RelId2" /><Relationship Type="http://schemas.openxmlformats.org/officeDocument/2006/relationships/slide" Target="/ppt/slides/slide5.xml" Id="RelId3" /><Relationship Type="http://schemas.openxmlformats.org/officeDocument/2006/relationships/slide" Target="/ppt/slides/slide6.xml" Id="RelId4" /><Relationship Type="http://schemas.openxmlformats.org/officeDocument/2006/relationships/slide" Target="/ppt/slides/slide7.xml" Id="RelId5" /><Relationship Type="http://schemas.openxmlformats.org/officeDocument/2006/relationships/slide" Target="/ppt/slides/slide8.xml" Id="RelId6" /><Relationship Type="http://schemas.openxmlformats.org/officeDocument/2006/relationships/slide" Target="/ppt/slides/slide9.xml" Id="RelId7" /><Relationship Type="http://schemas.openxmlformats.org/officeDocument/2006/relationships/slide" Target="/ppt/slides/slidea.xml" Id="RelId8" /></Relationships>
</file>

<file path=ppt/notesSlides/notesSlide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Text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b="1" dirty="0"/>
              <a:t>clusteredColumnChart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pieChart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日期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車站總數量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actionButton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</p:txBody>
      </p:sp>
    </p:spTree>
    <p:clrMapOvr>
      <a:masterClrMapping xmlns:a="http://schemas.openxmlformats.org/drawingml/2006/main"/>
    </p:clrMapOvr>
  </p:cSld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Text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b="1" dirty="0"/>
              <a:t>pivotTable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map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最早日期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車站總數量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actionButton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slicer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最新日期時間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</p:txBody>
      </p:sp>
    </p:spTree>
    <p:clrMapOvr>
      <a:masterClrMapping xmlns:a="http://schemas.openxmlformats.org/drawingml/2006/main"/>
    </p:clrMapOvr>
  </p:cSld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Text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b="1" dirty="0"/>
              <a:t>各區的YB站數量(sarea)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車位數tot和可停空位sbi的總數量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日期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車站總數量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actionButton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最新日期時間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</p:txBody>
      </p:sp>
    </p:spTree>
    <p:clrMapOvr>
      <a:masterClrMapping xmlns:a="http://schemas.openxmlformats.org/drawingml/2006/main"/>
    </p:clrMapOvr>
  </p:cSld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Text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b="1" dirty="0"/>
              <a:t>各區的YB站數量(sarea)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車位數tot/可停空位sbi/可借車位數bemp的總數量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日期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車站總數量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actionButton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最新日期時間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區域篩選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車輛總數量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可停車位數量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可借車輛數量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</p:txBody>
      </p:sp>
    </p:spTree>
    <p:clrMapOvr>
      <a:masterClrMapping xmlns:a="http://schemas.openxmlformats.org/drawingml/2006/main"/>
    </p:clrMapOvr>
  </p:cSld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Text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b="1" dirty="0"/>
              <a:t>各區的YB站數量(sarea)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車位數tot/可停空位sbi/可借車位數bemp的總數量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日期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車站總數量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actionButton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最新日期時間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區域篩選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車位數tot/可停空位sbi/可借車位數bemp的總數量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</p:txBody>
      </p:sp>
    </p:spTree>
    <p:clrMapOvr>
      <a:masterClrMapping xmlns:a="http://schemas.openxmlformats.org/drawingml/2006/main"/>
    </p:clrMapOvr>
  </p:cSld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Text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b="1" dirty="0"/>
              <a:t>各區的YB站數量(sarea)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車位數tot/可停空位sbi/可借車位數bemp的總數量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日期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車站總數量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actionButton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最新日期時間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區域篩選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車位數tot/可停空位sbi/可借車位數bemp的總數量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車位數tot/可停空位sbi/可借車位數bemp的總數量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</p:txBody>
      </p:sp>
    </p:spTree>
    <p:clrMapOvr>
      <a:masterClrMapping xmlns:a="http://schemas.openxmlformats.org/drawingml/2006/main"/>
    </p:clrMapOvr>
  </p:cSld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Text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b="1" dirty="0"/>
              <a:t>各區的YB站數量(sarea)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車位數tot/可停空位sbi/可借車位數bemp的總數量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日期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車站總數量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actionButton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最新日期時間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區域篩選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車位數tot/可停空位sbi/可借車位數bemp的總數量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車位數tot/可停空位sbi/可借車位數bemp的總數量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車位數tot/可停空位sbi/可借車位數bemp的總數量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</p:txBody>
      </p:sp>
    </p:spTree>
    <p:clrMapOvr>
      <a:masterClrMapping xmlns:a="http://schemas.openxmlformats.org/drawingml/2006/main"/>
    </p:clrMapOvr>
  </p:cSld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Text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b="1" dirty="0"/>
              <a:t>各區的YB站數量(sarea)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車位數tot/可停空位sbi/可借車位數bemp的總數量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日期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車站總數量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actionButton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最新日期時間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區域篩選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車位數tot/可停空位sbi/可借車位數bemp的總數量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車位數tot/可停空位sbi/可借車位數bemp的總數量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車位數tot/可停空位sbi/可借車位數bemp的總數量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</p:txBody>
      </p:sp>
    </p:spTree>
    <p:clrMapOvr>
      <a:masterClrMapping xmlns:a="http://schemas.openxmlformats.org/drawingml/2006/main"/>
    </p:clrMapOvr>
  </p:cSld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Text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b="1" dirty="0"/>
              <a:t>各區的YB站數量(sarea)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車位數tot/可停空位sbi/可借車位數bemp的總數量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日期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車站總數量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actionButton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最新日期時間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區域篩選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車位數tot/可停空位sbi/可借車位數bemp的總數量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車位數tot/可停空位sbi/可借車位數bemp的總數量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車位數tot/可停空位sbi/可借車位數bemp的總數量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車輛總數量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可停車位數量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  <a:p xmlns:a="http://schemas.openxmlformats.org/drawingml/2006/main">
            <a:r>
              <a:rPr b="1" dirty="0"/>
              <a:t>可借車輛數量</a:t>
            </a:r>
            <a:endParaRPr dirty="0"/>
          </a:p>
          <a:p xmlns:a="http://schemas.openxmlformats.org/drawingml/2006/main">
            <a:r>
              <a:rPr b="0" dirty="0"/>
              <a:t>No alt text provided</a:t>
            </a:r>
            <a:endParaRPr dirty="0"/>
          </a:p>
          <a:p xmlns:a="http://schemas.openxmlformats.org/drawingml/2006/main">
            <a:r>
              <a:rPr b="0" dirty="0"/>
              <a:t/>
            </a:r>
            <a:endParaRPr dirty="0"/>
          </a:p>
        </p:txBody>
      </p:sp>
    </p:spTree>
    <p:clrMapOvr>
      <a:masterClrMapping xmlns:a="http://schemas.openxmlformats.org/drawingml/2006/main"/>
    </p:clrMapOvr>
  </p:cSld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ED9C8-F09A-4D9E-BEC0-4725162E21FF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D807A-D3EC-4DEA-86E2-120E4093F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689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ED9C8-F09A-4D9E-BEC0-4725162E21FF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D807A-D3EC-4DEA-86E2-120E4093F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214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ED9C8-F09A-4D9E-BEC0-4725162E21FF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D807A-D3EC-4DEA-86E2-120E4093F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640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ED9C8-F09A-4D9E-BEC0-4725162E21FF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D807A-D3EC-4DEA-86E2-120E4093F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98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ED9C8-F09A-4D9E-BEC0-4725162E21FF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D807A-D3EC-4DEA-86E2-120E4093F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881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ED9C8-F09A-4D9E-BEC0-4725162E21FF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D807A-D3EC-4DEA-86E2-120E4093F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3315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ED9C8-F09A-4D9E-BEC0-4725162E21FF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D807A-D3EC-4DEA-86E2-120E4093F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692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ED9C8-F09A-4D9E-BEC0-4725162E21FF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D807A-D3EC-4DEA-86E2-120E4093F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913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ED9C8-F09A-4D9E-BEC0-4725162E21FF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D807A-D3EC-4DEA-86E2-120E4093F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1811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ED9C8-F09A-4D9E-BEC0-4725162E21FF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D807A-D3EC-4DEA-86E2-120E4093F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3904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ED9C8-F09A-4D9E-BEC0-4725162E21FF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D807A-D3EC-4DEA-86E2-120E4093F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807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ED9C8-F09A-4D9E-BEC0-4725162E21FF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7D807A-D3EC-4DEA-86E2-120E4093F1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691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image" Target="../media/image1.png" Id="rId2" /><Relationship Type="http://schemas.openxmlformats.org/officeDocument/2006/relationships/slideLayout" Target="../slideLayouts/slideLayout7.xml" Id="rId1" /><Relationship Type="http://schemas.openxmlformats.org/officeDocument/2006/relationships/image" Target="../media/image3.png" Id="rId5" /><Relationship Type="http://schemas.openxmlformats.org/officeDocument/2006/relationships/image" Target="../media/image2.png" Id="rId4" /><Relationship Type="http://schemas.openxmlformats.org/officeDocument/2006/relationships/hyperlink" Target="https://app.powerbi.com/groups/me/reports/bf374838-8f6b-46bb-bcab-3a19d2e176d3?pbi_source=PowerPoint" TargetMode="External" Id="coverSlideHpLink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notesSlide" Target="/ppt/notesSlides/notesSlide.xml" Id="R474e40ed47994b7d" /><Relationship Type="http://schemas.openxmlformats.org/officeDocument/2006/relationships/slideLayout" Target="/ppt/slideLayouts/slideLayout8.xml" Id="R6a681f72d8c245fe" /><Relationship Type="http://schemas.openxmlformats.org/officeDocument/2006/relationships/hyperlink" Target="https://app.powerbi.com/groups/me/reports/bf374838-8f6b-46bb-bcab-3a19d2e176d3/?pbi_source=PowerPoint" TargetMode="External" Id="RelId0" /><Relationship Type="http://schemas.openxmlformats.org/officeDocument/2006/relationships/image" Target="/ppt/media/image4.png" Id="imgId39308423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notesSlide" Target="/ppt/notesSlides/notesSlide2.xml" Id="R8690955553094d9a" /><Relationship Type="http://schemas.openxmlformats.org/officeDocument/2006/relationships/slideLayout" Target="/ppt/slideLayouts/slideLayout8.xml" Id="Rcb07bbbfbbbb48ca" /><Relationship Type="http://schemas.openxmlformats.org/officeDocument/2006/relationships/hyperlink" Target="https://app.powerbi.com/groups/me/reports/bf374838-8f6b-46bb-bcab-3a19d2e176d3/?pbi_source=PowerPoint" TargetMode="External" Id="RelId1" /><Relationship Type="http://schemas.openxmlformats.org/officeDocument/2006/relationships/image" Target="/ppt/media/image5.png" Id="imgId39308424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notesSlide" Target="/ppt/notesSlides/notesSlide3.xml" Id="Rec645af5a1534ce2" /><Relationship Type="http://schemas.openxmlformats.org/officeDocument/2006/relationships/slideLayout" Target="/ppt/slideLayouts/slideLayout8.xml" Id="Rf07359b5dc8e4349" /><Relationship Type="http://schemas.openxmlformats.org/officeDocument/2006/relationships/hyperlink" Target="https://app.powerbi.com/groups/me/reports/bf374838-8f6b-46bb-bcab-3a19d2e176d3/?pbi_source=PowerPoint" TargetMode="External" Id="RelId2" /><Relationship Type="http://schemas.openxmlformats.org/officeDocument/2006/relationships/image" Target="/ppt/media/image6.png" Id="imgId39308425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notesSlide" Target="/ppt/notesSlides/notesSlide4.xml" Id="Rbee8e93eb60c4572" /><Relationship Type="http://schemas.openxmlformats.org/officeDocument/2006/relationships/slideLayout" Target="/ppt/slideLayouts/slideLayout8.xml" Id="R0a8d95a88bc34b3f" /><Relationship Type="http://schemas.openxmlformats.org/officeDocument/2006/relationships/hyperlink" Target="https://app.powerbi.com/groups/me/reports/bf374838-8f6b-46bb-bcab-3a19d2e176d3/?pbi_source=PowerPoint" TargetMode="External" Id="RelId3" /><Relationship Type="http://schemas.openxmlformats.org/officeDocument/2006/relationships/image" Target="/ppt/media/image7.png" Id="imgId39308426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notesSlide" Target="/ppt/notesSlides/notesSlide5.xml" Id="R3f75b818199e4f84" /><Relationship Type="http://schemas.openxmlformats.org/officeDocument/2006/relationships/slideLayout" Target="/ppt/slideLayouts/slideLayout8.xml" Id="Rdc6f4649ed8343b9" /><Relationship Type="http://schemas.openxmlformats.org/officeDocument/2006/relationships/hyperlink" Target="https://app.powerbi.com/groups/me/reports/bf374838-8f6b-46bb-bcab-3a19d2e176d3/?pbi_source=PowerPoint" TargetMode="External" Id="RelId4" /><Relationship Type="http://schemas.openxmlformats.org/officeDocument/2006/relationships/image" Target="/ppt/media/image8.png" Id="imgId39308427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notesSlide" Target="/ppt/notesSlides/notesSlide6.xml" Id="Rb4fdfe556c9845a7" /><Relationship Type="http://schemas.openxmlformats.org/officeDocument/2006/relationships/slideLayout" Target="/ppt/slideLayouts/slideLayout8.xml" Id="R6281a23cdf2147c2" /><Relationship Type="http://schemas.openxmlformats.org/officeDocument/2006/relationships/hyperlink" Target="https://app.powerbi.com/groups/me/reports/bf374838-8f6b-46bb-bcab-3a19d2e176d3/?pbi_source=PowerPoint" TargetMode="External" Id="RelId5" /><Relationship Type="http://schemas.openxmlformats.org/officeDocument/2006/relationships/image" Target="/ppt/media/image9.png" Id="imgId39308428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notesSlide" Target="/ppt/notesSlides/notesSlide7.xml" Id="R5184383661e14238" /><Relationship Type="http://schemas.openxmlformats.org/officeDocument/2006/relationships/slideLayout" Target="/ppt/slideLayouts/slideLayout8.xml" Id="R542c849b29c2430c" /><Relationship Type="http://schemas.openxmlformats.org/officeDocument/2006/relationships/hyperlink" Target="https://app.powerbi.com/groups/me/reports/bf374838-8f6b-46bb-bcab-3a19d2e176d3/?pbi_source=PowerPoint" TargetMode="External" Id="RelId6" /><Relationship Type="http://schemas.openxmlformats.org/officeDocument/2006/relationships/image" Target="/ppt/media/imagea.png" Id="imgId39308429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notesSlide" Target="/ppt/notesSlides/notesSlide8.xml" Id="Rc1f56a9fe09f47a5" /><Relationship Type="http://schemas.openxmlformats.org/officeDocument/2006/relationships/slideLayout" Target="/ppt/slideLayouts/slideLayout8.xml" Id="R589076b6f3c94db2" /><Relationship Type="http://schemas.openxmlformats.org/officeDocument/2006/relationships/hyperlink" Target="https://app.powerbi.com/groups/me/reports/bf374838-8f6b-46bb-bcab-3a19d2e176d3/?pbi_source=PowerPoint" TargetMode="External" Id="RelId7" /><Relationship Type="http://schemas.openxmlformats.org/officeDocument/2006/relationships/image" Target="/ppt/media/imageb.png" Id="imgId39308430" /></Relationships>
</file>

<file path=ppt/slides/_rels/slidea.xml.rels>&#65279;<?xml version="1.0" encoding="utf-8"?><Relationships xmlns="http://schemas.openxmlformats.org/package/2006/relationships"><Relationship Type="http://schemas.openxmlformats.org/officeDocument/2006/relationships/notesSlide" Target="/ppt/notesSlides/notesSlide9.xml" Id="R1fb4ea30f4634bf6" /><Relationship Type="http://schemas.openxmlformats.org/officeDocument/2006/relationships/slideLayout" Target="/ppt/slideLayouts/slideLayout8.xml" Id="R98393670c61d4bc8" /><Relationship Type="http://schemas.openxmlformats.org/officeDocument/2006/relationships/hyperlink" Target="https://app.powerbi.com/groups/me/reports/bf374838-8f6b-46bb-bcab-3a19d2e176d3/?pbi_source=PowerPoint" TargetMode="External" Id="RelId8" /><Relationship Type="http://schemas.openxmlformats.org/officeDocument/2006/relationships/image" Target="/ppt/media/imagec.png" Id="imgId39308431" /></Relationships>
</file>

<file path=ppt/slides/slide1.xml><?xml version="1.0" encoding="utf-8"?>
<p:sld xmlns:adec="http://schemas.microsoft.com/office/drawing/2017/decorative" xmlns:a14="http://schemas.microsoft.com/office/drawing/2010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itle 1"/>
          <p:cNvSpPr txBox="1">
            <a:spLocks noGrp="1"/>
          </p:cNvSpPr>
          <p:nvPr>
            <p:ph type="title" idx="4294967295"/>
          </p:nvPr>
        </p:nvSpPr>
        <p:spPr>
          <a:xfrm>
            <a:off x="810584" y="2982149"/>
            <a:ext cx="6314017" cy="60007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 fontScale="9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 baseline="0">
                <a:solidFill>
                  <a:schemeClr val="tx1"/>
                </a:solidFill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F3C910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Yubike2.0-an02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3C910"/>
              </a:solidFill>
              <a:effectLst/>
              <a:uLnTx/>
              <a:uFillTx/>
              <a:latin typeface="Segoe UI Light" charset="0"/>
              <a:ea typeface="Segoe UI Light" charset="0"/>
              <a:cs typeface="Segoe UI Light" charset="0"/>
            </a:endParaRPr>
          </a:p>
        </p:txBody>
      </p:sp>
      <p:sp>
        <p:nvSpPr>
          <p:cNvPr id="13" name="Text Placeholder 2"/>
          <p:cNvSpPr txBox="1">
            <a:spLocks/>
          </p:cNvSpPr>
          <p:nvPr/>
        </p:nvSpPr>
        <p:spPr>
          <a:xfrm>
            <a:off x="853448" y="3658761"/>
            <a:ext cx="1488017" cy="25347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u="sng" kern="1200">
                <a:solidFill>
                  <a:schemeClr val="tx1"/>
                </a:solidFill>
                <a:latin typeface="Segoe UI" charset="0"/>
                <a:ea typeface="Segoe UI" charset="0"/>
                <a:cs typeface="Segoe UI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>
                <a:solidFill>
                  <a:schemeClr val="bg1"/>
                </a:solidFill>
                <a:hlinkClick r:id="coverSlideHpLink"/>
              </a:rPr>
              <a:t>View in Power BI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32315" y="5823544"/>
            <a:ext cx="21777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i="0" dirty="0">
                <a:solidFill>
                  <a:schemeClr val="bg1"/>
                </a:solidFill>
                <a:latin typeface="Segoe UI Semibold" charset="0"/>
                <a:ea typeface="Segoe UI Semibold" charset="0"/>
                <a:cs typeface="Segoe UI Semibold" charset="0"/>
              </a:rPr>
              <a:t>Downloaded at:</a:t>
            </a:r>
          </a:p>
          <a:p>
            <a:r>
              <a:rPr lang="en-US" sz="900" b="0" i="0" dirty="0">
                <a:solidFill>
                  <a:schemeClr val="bg1"/>
                </a:solidFill>
                <a:latin typeface="Segoe UI" charset="0"/>
                <a:ea typeface="Segoe UI" charset="0"/>
                <a:cs typeface="Segoe UI" charset="0"/>
              </a:rPr>
              <a:t>30/5/2023 7:52:07 UTC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8512" y="5407903"/>
            <a:ext cx="21777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solidFill>
                  <a:schemeClr val="bg1"/>
                </a:solidFill>
                <a:latin typeface="Segoe UI Semibold" charset="0"/>
                <a:ea typeface="Segoe UI Semibold" charset="0"/>
                <a:cs typeface="Segoe UI Semibold" charset="0"/>
              </a:rPr>
              <a:t>Last data refresh:</a:t>
            </a:r>
            <a:endParaRPr lang="en-US" sz="900" b="1" i="0" dirty="0">
              <a:solidFill>
                <a:schemeClr val="bg1"/>
              </a:solidFill>
              <a:latin typeface="Segoe UI Semibold" charset="0"/>
              <a:ea typeface="Segoe UI Semibold" charset="0"/>
              <a:cs typeface="Segoe UI Semibold" charset="0"/>
            </a:endParaRPr>
          </a:p>
          <a:p>
            <a:r>
              <a:rPr lang="en-US" sz="900" dirty="0">
                <a:solidFill>
                  <a:schemeClr val="bg1"/>
                </a:solidFill>
                <a:latin typeface="Segoe UI" charset="0"/>
                <a:ea typeface="Segoe UI" charset="0"/>
                <a:cs typeface="Segoe UI" charset="0"/>
              </a:rPr>
              <a:t>30/5/2023 7:41:42 UTC</a:t>
            </a:r>
            <a:endParaRPr lang="en-US" sz="900" b="0" i="0" dirty="0">
              <a:solidFill>
                <a:schemeClr val="bg1"/>
              </a:solidFill>
              <a:latin typeface="Segoe UI" charset="0"/>
              <a:ea typeface="Segoe UI" charset="0"/>
              <a:cs typeface="Segoe UI" charset="0"/>
            </a:endParaRPr>
          </a:p>
        </p:txBody>
      </p:sp>
      <p:pic>
        <p:nvPicPr>
          <p:cNvPr id="16" name="Picture 15" descr="Microsoft Power BI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544" y="722376"/>
            <a:ext cx="1490690" cy="245805"/>
          </a:xfrm>
          <a:prstGeom prst="rect">
            <a:avLst/>
          </a:prstGeom>
        </p:spPr>
      </p:pic>
      <p:pic>
        <p:nvPicPr>
          <p:cNvPr id="18" name="Picture 1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9696" y="3694176"/>
            <a:ext cx="162027" cy="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0729"/>
      </p:ext>
    </p:extLst>
  </p:cSld>
  <p:clrMapOvr>
    <a:masterClrMapping/>
  </p:clrMapOvr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Picture" title="This slide contains the following visuals: clusteredColumnChart ,pieChart ,日期 ,車站總數量 ,actionButton. Please refer to the notes on this slide for details">
            <a:hlinkClick xmlns:r="http://schemas.openxmlformats.org/officeDocument/2006/relationships" xmlns:a="http://schemas.openxmlformats.org/drawingml/2006/main" r:id="RelId0"/>
          </p:cNvPr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imgId39308423"/>
          <a:stretch xmlns:a="http://schemas.openxmlformats.org/drawingml/2006/main">
            <a:fillRect/>
          </a:stretch>
        </p:blipFill>
        <p:spPr>
          <a:xfrm xmlns:a="http://schemas.openxmlformats.org/drawingml/2006/main">
            <a:off x="76200" y="0"/>
            <a:ext cx="12020550" cy="68580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</p:pic>
      <p:sp>
        <p:nvSpPr>
          <p:cNvPr id="4" name="Title" hidden="1"/>
          <p:cNvSpPr>
            <a:spLocks xmlns:a="http://schemas.openxmlformats.org/drawingml/2006/main" noGrp="1"/>
          </p:cNvSpPr>
          <p:nvPr>
            <p:ph type="title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車站數量統計圖</a:t>
            </a:r>
          </a:p>
        </p:txBody>
      </p:sp>
    </p:spTree>
    <p:clrMapOvr>
      <a:masterClrMapping xmlns:a="http://schemas.openxmlformats.org/drawingml/2006/main"/>
    </p:clrMapOvr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Picture" title="This slide contains the following visuals: pivotTable ,map ,最早日期 ,車站總數量 ,actionButton ,slicer ,最新日期時間. Please refer to the notes on this slide for details">
            <a:hlinkClick xmlns:r="http://schemas.openxmlformats.org/officeDocument/2006/relationships" xmlns:a="http://schemas.openxmlformats.org/drawingml/2006/main" r:id="RelId1"/>
          </p:cNvPr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imgId39308424"/>
          <a:stretch xmlns:a="http://schemas.openxmlformats.org/drawingml/2006/main">
            <a:fillRect/>
          </a:stretch>
        </p:blipFill>
        <p:spPr>
          <a:xfrm xmlns:a="http://schemas.openxmlformats.org/drawingml/2006/main">
            <a:off x="76200" y="0"/>
            <a:ext cx="12020550" cy="68580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</p:pic>
      <p:sp>
        <p:nvSpPr>
          <p:cNvPr id="4" name="Title" hidden="1"/>
          <p:cNvSpPr>
            <a:spLocks xmlns:a="http://schemas.openxmlformats.org/drawingml/2006/main" noGrp="1"/>
          </p:cNvSpPr>
          <p:nvPr>
            <p:ph type="title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數量地圖</a:t>
            </a:r>
          </a:p>
        </p:txBody>
      </p:sp>
    </p:spTree>
    <p:clrMapOvr>
      <a:masterClrMapping xmlns:a="http://schemas.openxmlformats.org/drawingml/2006/main"/>
    </p:clrMapOvr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Picture" title="This slide contains the following visuals: 各區的YB站數量(sarea) ,車位數tot和可停空位sbi的總數量 ,日期 ,車站總數量 ,actionButton ,最新日期時間. Please refer to the notes on this slide for details">
            <a:hlinkClick xmlns:r="http://schemas.openxmlformats.org/officeDocument/2006/relationships" xmlns:a="http://schemas.openxmlformats.org/drawingml/2006/main" r:id="RelId2"/>
          </p:cNvPr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imgId39308425"/>
          <a:stretch xmlns:a="http://schemas.openxmlformats.org/drawingml/2006/main">
            <a:fillRect/>
          </a:stretch>
        </p:blipFill>
        <p:spPr>
          <a:xfrm xmlns:a="http://schemas.openxmlformats.org/drawingml/2006/main">
            <a:off x="76200" y="0"/>
            <a:ext cx="12020550" cy="68580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</p:pic>
      <p:sp>
        <p:nvSpPr>
          <p:cNvPr id="4" name="Title" hidden="1"/>
          <p:cNvSpPr>
            <a:spLocks xmlns:a="http://schemas.openxmlformats.org/drawingml/2006/main" noGrp="1"/>
          </p:cNvSpPr>
          <p:nvPr>
            <p:ph type="title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車位數量統計圖</a:t>
            </a:r>
          </a:p>
        </p:txBody>
      </p:sp>
    </p:spTree>
    <p:clrMapOvr>
      <a:masterClrMapping xmlns:a="http://schemas.openxmlformats.org/drawingml/2006/main"/>
    </p:clrMapOvr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Picture" title="This slide contains the following visuals: 各區的YB站數量(sarea) ,車位數tot/可停空位sbi/可借車位數bemp的總數量 ,日期 ,車站總數量 ,actionButton ,最新日期時間 ,區域篩選 ,車輛總數量 ,可停車位數量 ,可借車輛數量. Please refer to the notes on this slide for details">
            <a:hlinkClick xmlns:r="http://schemas.openxmlformats.org/officeDocument/2006/relationships" xmlns:a="http://schemas.openxmlformats.org/drawingml/2006/main" r:id="RelId3"/>
          </p:cNvPr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imgId39308426"/>
          <a:stretch xmlns:a="http://schemas.openxmlformats.org/drawingml/2006/main">
            <a:fillRect/>
          </a:stretch>
        </p:blipFill>
        <p:spPr>
          <a:xfrm xmlns:a="http://schemas.openxmlformats.org/drawingml/2006/main">
            <a:off x="76200" y="0"/>
            <a:ext cx="12020550" cy="68580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</p:pic>
      <p:sp>
        <p:nvSpPr>
          <p:cNvPr id="4" name="Title" hidden="1"/>
          <p:cNvSpPr>
            <a:spLocks xmlns:a="http://schemas.openxmlformats.org/drawingml/2006/main" noGrp="1"/>
          </p:cNvSpPr>
          <p:nvPr>
            <p:ph type="title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車位數量統計圖2</a:t>
            </a:r>
          </a:p>
        </p:txBody>
      </p:sp>
    </p:spTree>
    <p:clrMapOvr>
      <a:masterClrMapping xmlns:a="http://schemas.openxmlformats.org/drawingml/2006/main"/>
    </p:clrMapOvr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Picture" title="This slide contains the following visuals: 各區的YB站數量(sarea) ,車位數tot/可停空位sbi/可借車位數bemp的總數量 ,日期 ,車站總數量 ,actionButton ,最新日期時間 ,區域篩選 ,車位數tot/可停空位sbi/可借車位數bemp的總數量. Please refer to the notes on this slide for details">
            <a:hlinkClick xmlns:r="http://schemas.openxmlformats.org/officeDocument/2006/relationships" xmlns:a="http://schemas.openxmlformats.org/drawingml/2006/main" r:id="RelId4"/>
          </p:cNvPr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imgId39308427"/>
          <a:stretch xmlns:a="http://schemas.openxmlformats.org/drawingml/2006/main">
            <a:fillRect/>
          </a:stretch>
        </p:blipFill>
        <p:spPr>
          <a:xfrm xmlns:a="http://schemas.openxmlformats.org/drawingml/2006/main">
            <a:off x="76200" y="0"/>
            <a:ext cx="12020550" cy="68580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</p:pic>
      <p:sp>
        <p:nvSpPr>
          <p:cNvPr id="4" name="Title" hidden="1"/>
          <p:cNvSpPr>
            <a:spLocks xmlns:a="http://schemas.openxmlformats.org/drawingml/2006/main" noGrp="1"/>
          </p:cNvSpPr>
          <p:nvPr>
            <p:ph type="title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車位數量統計圖3</a:t>
            </a:r>
          </a:p>
        </p:txBody>
      </p:sp>
    </p:spTree>
    <p:clrMapOvr>
      <a:masterClrMapping xmlns:a="http://schemas.openxmlformats.org/drawingml/2006/main"/>
    </p:clrMapOvr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Picture" title="This slide contains the following visuals: 各區的YB站數量(sarea) ,車位數tot/可停空位sbi/可借車位數bemp的總數量 ,日期 ,車站總數量 ,actionButton ,最新日期時間 ,區域篩選 ,車位數tot/可停空位sbi/可借車位數bemp的總數量 ,車位數tot/可停空位sbi/可借車位數bemp的總數量. Please refer to the notes on this slide for details">
            <a:hlinkClick xmlns:r="http://schemas.openxmlformats.org/officeDocument/2006/relationships" xmlns:a="http://schemas.openxmlformats.org/drawingml/2006/main" r:id="RelId5"/>
          </p:cNvPr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imgId39308428"/>
          <a:stretch xmlns:a="http://schemas.openxmlformats.org/drawingml/2006/main">
            <a:fillRect/>
          </a:stretch>
        </p:blipFill>
        <p:spPr>
          <a:xfrm xmlns:a="http://schemas.openxmlformats.org/drawingml/2006/main">
            <a:off x="76200" y="0"/>
            <a:ext cx="12020550" cy="68580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</p:pic>
      <p:sp>
        <p:nvSpPr>
          <p:cNvPr id="4" name="Title" hidden="1"/>
          <p:cNvSpPr>
            <a:spLocks xmlns:a="http://schemas.openxmlformats.org/drawingml/2006/main" noGrp="1"/>
          </p:cNvSpPr>
          <p:nvPr>
            <p:ph type="title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車位數量統計圖4</a:t>
            </a:r>
          </a:p>
        </p:txBody>
      </p:sp>
    </p:spTree>
    <p:clrMapOvr>
      <a:masterClrMapping xmlns:a="http://schemas.openxmlformats.org/drawingml/2006/main"/>
    </p:clrMapOvr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Picture" title="This slide contains the following visuals: 各區的YB站數量(sarea) ,車位數tot/可停空位sbi/可借車位數bemp的總數量 ,日期 ,車站總數量 ,actionButton ,最新日期時間 ,區域篩選 ,車位數tot/可停空位sbi/可借車位數bemp的總數量 ,車位數tot/可停空位sbi/可借車位數bemp的總數量 ,車位數tot/可停空位sbi/可借車位數bemp的總數量. Please refer to the notes on this slide for details">
            <a:hlinkClick xmlns:r="http://schemas.openxmlformats.org/officeDocument/2006/relationships" xmlns:a="http://schemas.openxmlformats.org/drawingml/2006/main" r:id="RelId6"/>
          </p:cNvPr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imgId39308429"/>
          <a:stretch xmlns:a="http://schemas.openxmlformats.org/drawingml/2006/main">
            <a:fillRect/>
          </a:stretch>
        </p:blipFill>
        <p:spPr>
          <a:xfrm xmlns:a="http://schemas.openxmlformats.org/drawingml/2006/main">
            <a:off x="76200" y="0"/>
            <a:ext cx="12020550" cy="68580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</p:pic>
      <p:sp>
        <p:nvSpPr>
          <p:cNvPr id="4" name="Title" hidden="1"/>
          <p:cNvSpPr>
            <a:spLocks xmlns:a="http://schemas.openxmlformats.org/drawingml/2006/main" noGrp="1"/>
          </p:cNvSpPr>
          <p:nvPr>
            <p:ph type="title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車位數量統計圖5</a:t>
            </a:r>
          </a:p>
        </p:txBody>
      </p:sp>
    </p:spTree>
    <p:clrMapOvr>
      <a:masterClrMapping xmlns:a="http://schemas.openxmlformats.org/drawingml/2006/main"/>
    </p:clrMapOvr>
  </p:cSld>
</p:sld>
</file>

<file path=ppt/slides/slide9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Picture" title="This slide contains the following visuals: 各區的YB站數量(sarea) ,車位數tot/可停空位sbi/可借車位數bemp的總數量 ,日期 ,車站總數量 ,actionButton ,最新日期時間 ,區域篩選 ,車位數tot/可停空位sbi/可借車位數bemp的總數量 ,車位數tot/可停空位sbi/可借車位數bemp的總數量 ,車位數tot/可停空位sbi/可借車位數bemp的總數量. Please refer to the notes on this slide for details">
            <a:hlinkClick xmlns:r="http://schemas.openxmlformats.org/officeDocument/2006/relationships" xmlns:a="http://schemas.openxmlformats.org/drawingml/2006/main" r:id="RelId7"/>
          </p:cNvPr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imgId39308430"/>
          <a:stretch xmlns:a="http://schemas.openxmlformats.org/drawingml/2006/main">
            <a:fillRect/>
          </a:stretch>
        </p:blipFill>
        <p:spPr>
          <a:xfrm xmlns:a="http://schemas.openxmlformats.org/drawingml/2006/main">
            <a:off x="76200" y="0"/>
            <a:ext cx="12020550" cy="68580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</p:pic>
      <p:sp>
        <p:nvSpPr>
          <p:cNvPr id="4" name="Title" hidden="1"/>
          <p:cNvSpPr>
            <a:spLocks xmlns:a="http://schemas.openxmlformats.org/drawingml/2006/main" noGrp="1"/>
          </p:cNvSpPr>
          <p:nvPr>
            <p:ph type="title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車位數量統計圖6</a:t>
            </a:r>
          </a:p>
        </p:txBody>
      </p:sp>
    </p:spTree>
    <p:clrMapOvr>
      <a:masterClrMapping xmlns:a="http://schemas.openxmlformats.org/drawingml/2006/main"/>
    </p:clrMapOvr>
  </p:cSld>
</p:sld>
</file>

<file path=ppt/slides/slidea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Picture" title="This slide contains the following visuals: 各區的YB站數量(sarea) ,車位數tot/可停空位sbi/可借車位數bemp的總數量 ,日期 ,車站總數量 ,actionButton ,最新日期時間 ,區域篩選 ,車位數tot/可停空位sbi/可借車位數bemp的總數量 ,車位數tot/可停空位sbi/可借車位數bemp的總數量 ,車位數tot/可停空位sbi/可借車位數bemp的總數量 ,車輛總數量 ,可停車位數量 ,可借車輛數量. Please refer to the notes on this slide for details">
            <a:hlinkClick xmlns:r="http://schemas.openxmlformats.org/officeDocument/2006/relationships" xmlns:a="http://schemas.openxmlformats.org/drawingml/2006/main" r:id="RelId8"/>
          </p:cNvPr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imgId39308431"/>
          <a:stretch xmlns:a="http://schemas.openxmlformats.org/drawingml/2006/main">
            <a:fillRect/>
          </a:stretch>
        </p:blipFill>
        <p:spPr>
          <a:xfrm xmlns:a="http://schemas.openxmlformats.org/drawingml/2006/main">
            <a:off x="76200" y="0"/>
            <a:ext cx="12020550" cy="68580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</p:pic>
      <p:sp>
        <p:nvSpPr>
          <p:cNvPr id="4" name="Title" hidden="1"/>
          <p:cNvSpPr>
            <a:spLocks xmlns:a="http://schemas.openxmlformats.org/drawingml/2006/main" noGrp="1"/>
          </p:cNvSpPr>
          <p:nvPr>
            <p:ph type="title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車位數量統計圖7</a:t>
            </a:r>
          </a:p>
        </p:txBody>
      </p:sp>
    </p:spTree>
    <p:clrMapOvr>
      <a:masterClrMapping xmlns:a="http://schemas.openxmlformats.org/drawingml/2006/main"/>
    </p:clrMapOvr>
  </p:cSld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27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Segoe UI</vt:lpstr>
      <vt:lpstr>Segoe UI Light</vt:lpstr>
      <vt:lpstr>Segoe UI Semibold</vt:lpstr>
      <vt:lpstr>Custom Design</vt:lpstr>
      <vt:lpstr>#Name of Power BI report#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Power BI</dc:creator>
  <cp:lastModifiedBy>Brian Butler</cp:lastModifiedBy>
  <cp:revision>4</cp:revision>
  <dcterms:created xsi:type="dcterms:W3CDTF">2016-09-04T11:54:55Z</dcterms:created>
  <dcterms:modified xsi:type="dcterms:W3CDTF">2020-11-25T15:29:01Z</dcterms:modified>
</cp:coreProperties>
</file>