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2.xml" ContentType="application/vnd.openxmlformats-officedocument.presentationml.slide+xml"/>
  <Override PartName="/ppt/notesSlides/notesSlide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elId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910"/>
    <a:srgbClr val="D9D9D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 snapToGrid="0" snapToObjects="1">
      <p:cViewPr varScale="1">
        <p:scale>
          <a:sx n="72" d="100"/>
          <a:sy n="72" d="100"/>
        </p:scale>
        <p:origin x="84" y="7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presProps" Target="presProps.xml" Id="rId3" /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tableStyles" Target="tableStyles.xml" Id="rId6" /><Relationship Type="http://schemas.openxmlformats.org/officeDocument/2006/relationships/theme" Target="theme/theme1.xml" Id="rId5" /><Relationship Type="http://schemas.openxmlformats.org/officeDocument/2006/relationships/viewProps" Target="viewProps.xml" Id="rId4" /><Relationship Type="http://schemas.openxmlformats.org/officeDocument/2006/relationships/slide" Target="/ppt/slides/slide2.xml" Id="RelId0" /></Relationships>
</file>

<file path=ppt/notesSlides/notesSlide.xml><?xml version="1.0" encoding="utf-8"?>
<p:notes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Text"/>
          <p:cNvSpPr>
            <a:spLocks xmlns:a="http://schemas.openxmlformats.org/drawingml/2006/main" noGrp="1"/>
          </p:cNvSpPr>
          <p:nvPr>
            <p:ph type="body" idx="1"/>
          </p:nvPr>
        </p:nvSpPr>
        <p:spPr/>
        <p:txBody>
          <a:bodyPr xmlns:a="http://schemas.openxmlformats.org/drawingml/2006/main"/>
          <a:lstStyle xmlns:a="http://schemas.openxmlformats.org/drawingml/2006/main"/>
          <a:p xmlns:a="http://schemas.openxmlformats.org/drawingml/2006/main">
            <a:r>
              <a:rPr b="1" dirty="0"/>
              <a:t>clusteredColumnChart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pieChart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日期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車子總數量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  <a:p xmlns:a="http://schemas.openxmlformats.org/drawingml/2006/main">
            <a:r>
              <a:rPr b="1" dirty="0"/>
              <a:t>actionButton</a:t>
            </a:r>
            <a:endParaRPr dirty="0"/>
          </a:p>
          <a:p xmlns:a="http://schemas.openxmlformats.org/drawingml/2006/main">
            <a:r>
              <a:rPr b="0" dirty="0"/>
              <a:t>No alt text provided</a:t>
            </a:r>
            <a:endParaRPr dirty="0"/>
          </a:p>
          <a:p xmlns:a="http://schemas.openxmlformats.org/drawingml/2006/main">
            <a:r>
              <a:rPr b="0" dirty="0"/>
              <a:t/>
            </a:r>
            <a:endParaRPr dirty="0"/>
          </a:p>
        </p:txBody>
      </p:sp>
    </p:spTree>
    <p:clrMapOvr>
      <a:masterClrMapping xmlns:a="http://schemas.openxmlformats.org/drawingml/2006/main"/>
    </p:clrMapOvr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8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2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4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1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31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9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1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0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ED9C8-F09A-4D9E-BEC0-4725162E21FF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D807A-D3EC-4DEA-86E2-120E4093F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69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?><Relationships xmlns="http://schemas.openxmlformats.org/package/2006/relationships"><Relationship Type="http://schemas.openxmlformats.org/officeDocument/2006/relationships/image" Target="../media/image1.png" Id="rId2" /><Relationship Type="http://schemas.openxmlformats.org/officeDocument/2006/relationships/slideLayout" Target="../slideLayouts/slideLayout7.xml" Id="rId1" /><Relationship Type="http://schemas.openxmlformats.org/officeDocument/2006/relationships/image" Target="../media/image3.png" Id="rId5" /><Relationship Type="http://schemas.openxmlformats.org/officeDocument/2006/relationships/image" Target="../media/image2.png" Id="rId4" /><Relationship Type="http://schemas.openxmlformats.org/officeDocument/2006/relationships/hyperlink" Target="https://app.powerbi.com/groups/me/reports/12db22fe-cc16-4793-b7df-6d102ca05d4d?pbi_source=PowerPoint" TargetMode="External" Id="coverSlideHpLink" /></Relationships>
</file>

<file path=ppt/slides/_rels/slide2.xml.rels>&#65279;<?xml version="1.0" encoding="utf-8"?><Relationships xmlns="http://schemas.openxmlformats.org/package/2006/relationships"><Relationship Type="http://schemas.openxmlformats.org/officeDocument/2006/relationships/notesSlide" Target="/ppt/notesSlides/notesSlide.xml" Id="R303e68d714d74554" /><Relationship Type="http://schemas.openxmlformats.org/officeDocument/2006/relationships/slideLayout" Target="/ppt/slideLayouts/slideLayout8.xml" Id="R0e2fb9e904de4efa" /><Relationship Type="http://schemas.openxmlformats.org/officeDocument/2006/relationships/hyperlink" Target="https://app.powerbi.com/groups/me/reports/12db22fe-cc16-4793-b7df-6d102ca05d4d/?pbi_source=PowerPoint" TargetMode="External" Id="RelId0" /><Relationship Type="http://schemas.openxmlformats.org/officeDocument/2006/relationships/image" Target="/ppt/media/image4.png" Id="imgId39115903" /></Relationships>
</file>

<file path=ppt/slides/slide1.xml><?xml version="1.0" encoding="utf-8"?>
<p:sld xmlns:adec="http://schemas.microsoft.com/office/drawing/2017/decorative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 txBox="1">
            <a:spLocks noGrp="1"/>
          </p:cNvSpPr>
          <p:nvPr>
            <p:ph type="title" idx="4294967295"/>
          </p:nvPr>
        </p:nvSpPr>
        <p:spPr>
          <a:xfrm>
            <a:off x="810584" y="2982149"/>
            <a:ext cx="6314017" cy="600075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rmAutofit fontScale="9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chemeClr val="tx1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rgbClr val="F3C91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Yubike2.0-an01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3C910"/>
              </a:solidFill>
              <a:effectLst/>
              <a:uLnTx/>
              <a:uFillTx/>
              <a:latin typeface="Segoe UI Light" charset="0"/>
              <a:ea typeface="Segoe UI Light" charset="0"/>
              <a:cs typeface="Segoe UI Light" charset="0"/>
            </a:endParaRPr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853448" y="3658761"/>
            <a:ext cx="1488017" cy="25347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u="sng" kern="1200">
                <a:solidFill>
                  <a:schemeClr val="tx1"/>
                </a:solidFill>
                <a:latin typeface="Segoe UI" charset="0"/>
                <a:ea typeface="Segoe UI" charset="0"/>
                <a:cs typeface="Segoe UI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>
                <a:solidFill>
                  <a:schemeClr val="bg1"/>
                </a:solidFill>
                <a:hlinkClick r:id="coverSlideHpLink"/>
              </a:rPr>
              <a:t>View in Power BI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2315" y="5823544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i="0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Downloaded at:</a:t>
            </a:r>
          </a:p>
          <a:p>
            <a:r>
              <a:rPr lang="en-US" sz="900" b="0" i="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25/5/2023 3:21:41 UTC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512" y="5407903"/>
            <a:ext cx="217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Segoe UI Semibold" charset="0"/>
                <a:ea typeface="Segoe UI Semibold" charset="0"/>
                <a:cs typeface="Segoe UI Semibold" charset="0"/>
              </a:rPr>
              <a:t>Last data refresh:</a:t>
            </a:r>
            <a:endParaRPr lang="en-US" sz="900" b="1" i="0" dirty="0">
              <a:solidFill>
                <a:schemeClr val="bg1"/>
              </a:solidFill>
              <a:latin typeface="Segoe UI Semibold" charset="0"/>
              <a:ea typeface="Segoe UI Semibold" charset="0"/>
              <a:cs typeface="Segoe UI Semibold" charset="0"/>
            </a:endParaRPr>
          </a:p>
          <a:p>
            <a:r>
              <a:rPr lang="en-US" sz="900" dirty="0">
                <a:solidFill>
                  <a:schemeClr val="bg1"/>
                </a:solidFill>
                <a:latin typeface="Segoe UI" charset="0"/>
                <a:ea typeface="Segoe UI" charset="0"/>
                <a:cs typeface="Segoe UI" charset="0"/>
              </a:rPr>
              <a:t>25/5/2023 2:58:47 UTC</a:t>
            </a:r>
            <a:endParaRPr lang="en-US" sz="900" b="0" i="0" dirty="0">
              <a:solidFill>
                <a:schemeClr val="bg1"/>
              </a:solidFill>
              <a:latin typeface="Segoe UI" charset="0"/>
              <a:ea typeface="Segoe UI" charset="0"/>
              <a:cs typeface="Segoe UI" charset="0"/>
            </a:endParaRPr>
          </a:p>
        </p:txBody>
      </p:sp>
      <p:pic>
        <p:nvPicPr>
          <p:cNvPr id="16" name="Picture 15" descr="Microsoft Power BI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544" y="722376"/>
            <a:ext cx="1490690" cy="245805"/>
          </a:xfrm>
          <a:prstGeom prst="rect">
            <a:avLst/>
          </a:prstGeom>
        </p:spPr>
      </p:pic>
      <p:pic>
        <p:nvPicPr>
          <p:cNvPr id="18" name="Picture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696" y="3694176"/>
            <a:ext cx="162027" cy="15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0729"/>
      </p:ext>
    </p:extLst>
  </p:cSld>
  <p:clrMapOvr>
    <a:masterClrMapping/>
  </p:clrMapOvr>
</p:sld>
</file>

<file path=ppt/slides/slide2.xml><?xml version="1.0" encoding="utf-8"?>
<p:sld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Picture" title="This slide contains the following visuals: clusteredColumnChart ,pieChart ,日期 ,車子總數量 ,actionButton. Please refer to the notes on this slide for details">
            <a:hlinkClick xmlns:r="http://schemas.openxmlformats.org/officeDocument/2006/relationships" xmlns:a="http://schemas.openxmlformats.org/drawingml/2006/main" r:id="RelId0"/>
          </p:cNvPr>
          <p:cNvPicPr>
            <a:picLocks xmlns:a="http://schemas.openxmlformats.org/drawingml/2006/main" noChangeAspect="1"/>
          </p:cNvPicPr>
          <p:nvPr/>
        </p:nvPicPr>
        <p:blipFill>
          <a:blip xmlns:r="http://schemas.openxmlformats.org/officeDocument/2006/relationships" xmlns:a="http://schemas.openxmlformats.org/drawingml/2006/main" r:embed="imgId39115903"/>
          <a:stretch xmlns:a="http://schemas.openxmlformats.org/drawingml/2006/main">
            <a:fillRect/>
          </a:stretch>
        </p:blipFill>
        <p:spPr>
          <a:xfrm xmlns:a="http://schemas.openxmlformats.org/drawingml/2006/main">
            <a:off x="76200" y="0"/>
            <a:ext cx="12020550" cy="6858000"/>
          </a:xfrm>
          <a:prstGeom xmlns:a="http://schemas.openxmlformats.org/drawingml/2006/main" prst="rect">
            <a:avLst/>
          </a:prstGeom>
          <a:noFill xmlns:a="http://schemas.openxmlformats.org/drawingml/2006/main"/>
        </p:spPr>
      </p:pic>
      <p:sp>
        <p:nvSpPr>
          <p:cNvPr id="4" name="Title" hidden="1"/>
          <p:cNvSpPr>
            <a:spLocks xmlns:a="http://schemas.openxmlformats.org/drawingml/2006/main" noGrp="1"/>
          </p:cNvSpPr>
          <p:nvPr>
            <p:ph type="title"/>
          </p:nvPr>
        </p:nvSpPr>
        <p:spPr/>
        <p:txBody>
          <a:bodyPr xmlns:a="http://schemas.openxmlformats.org/drawingml/2006/main"/>
          <a:lstStyle xmlns:a="http://schemas.openxmlformats.org/drawingml/2006/main"/>
          <a:p xmlns:a="http://schemas.openxmlformats.org/drawingml/2006/main">
            <a:r>
              <a:t>第 1 頁</a:t>
            </a:r>
          </a:p>
        </p:txBody>
      </p:sp>
    </p:spTree>
    <p:clrMapOvr>
      <a:masterClrMapping xmlns:a="http://schemas.openxmlformats.org/drawingml/2006/main"/>
    </p:clrMapOvr>
  </p:cSld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27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Segoe UI</vt:lpstr>
      <vt:lpstr>Segoe UI Light</vt:lpstr>
      <vt:lpstr>Segoe UI Semibold</vt:lpstr>
      <vt:lpstr>Custom Design</vt:lpstr>
      <vt:lpstr>#Name of Power BI report#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Power BI</dc:creator>
  <cp:lastModifiedBy>Brian Butler</cp:lastModifiedBy>
  <cp:revision>4</cp:revision>
  <dcterms:created xsi:type="dcterms:W3CDTF">2016-09-04T11:54:55Z</dcterms:created>
  <dcterms:modified xsi:type="dcterms:W3CDTF">2020-11-25T15:29:01Z</dcterms:modified>
</cp:coreProperties>
</file>