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1" r:id="rId1"/>
    <p:sldMasterId id="2147483853" r:id="rId2"/>
    <p:sldMasterId id="2147483866" r:id="rId3"/>
    <p:sldMasterId id="2147483878" r:id="rId4"/>
    <p:sldMasterId id="2147483890" r:id="rId5"/>
    <p:sldMasterId id="2147483902" r:id="rId6"/>
    <p:sldMasterId id="2147483915" r:id="rId7"/>
  </p:sldMasterIdLst>
  <p:notesMasterIdLst>
    <p:notesMasterId r:id="rId9"/>
  </p:notesMasterIdLst>
  <p:handoutMasterIdLst>
    <p:handoutMasterId r:id="rId10"/>
  </p:handoutMasterIdLst>
  <p:sldIdLst>
    <p:sldId id="309" r:id="rId8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7363" autoAdjust="0"/>
  </p:normalViewPr>
  <p:slideViewPr>
    <p:cSldViewPr showGuides="1">
      <p:cViewPr varScale="1">
        <p:scale>
          <a:sx n="48" d="100"/>
          <a:sy n="48" d="100"/>
        </p:scale>
        <p:origin x="1059" y="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480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05B05A-0C6E-4BF4-868B-C47C15796D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2466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8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BA38F3-8157-4430-B1D8-08C69ADAD9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1155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53B54C-DBC0-46D7-A047-4F09F42D3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E288775-FD29-40DD-9864-E5C638C1D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D37BE4-465B-42BC-8FA9-F8FD2EB2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11A478-7932-4CB3-8741-E493D3DE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3EB850-DC1B-4428-8D11-E51D62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1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E18DD-2EDE-44F9-80CF-46E487D0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5C3AF9C-7B19-434D-9C38-43D09F88A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A58E04-C0F4-47F2-9840-A80F17BA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8FC4C1-FB33-448A-9FBC-E1457898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413152-56AA-470E-9562-AD276375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471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FF47363-4734-4B96-85D2-D01074321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AE007C7-90A3-4897-8B8E-3483A178C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1B0369-27D2-4843-87FB-9F79AA0F2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BE1FF4-9E90-4763-8238-5B1C1D56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648855-6205-4827-A99E-B4938CF5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7265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2C5F-CA7E-471C-A525-C587F113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8447320-1F99-4AFC-8044-190D53407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E3A18C-FE01-493F-B23A-7227031F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34920A-7D0C-4094-929A-793805E1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BE149B-CC7C-4B8A-A691-BBCEC5BB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6AF542E-CE5C-4E3F-8D59-25DD14E82F68}"/>
              </a:ext>
            </a:extLst>
          </p:cNvPr>
          <p:cNvCxnSpPr>
            <a:cxnSpLocks/>
          </p:cNvCxnSpPr>
          <p:nvPr/>
        </p:nvCxnSpPr>
        <p:spPr>
          <a:xfrm>
            <a:off x="1524000" y="3559243"/>
            <a:ext cx="9144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018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2C5F-CA7E-471C-A525-C587F113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E3A18C-FE01-493F-B23A-7227031F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34920A-7D0C-4094-929A-793805E1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BE149B-CC7C-4B8A-A691-BBCEC5BB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6AF542E-CE5C-4E3F-8D59-25DD14E82F68}"/>
              </a:ext>
            </a:extLst>
          </p:cNvPr>
          <p:cNvCxnSpPr>
            <a:cxnSpLocks/>
          </p:cNvCxnSpPr>
          <p:nvPr/>
        </p:nvCxnSpPr>
        <p:spPr>
          <a:xfrm>
            <a:off x="1524000" y="3559243"/>
            <a:ext cx="9144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663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ECDA05-0D22-45DF-A472-3EE54144F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3A5E87-42AC-493E-B5F8-B24F876BE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22323A-E026-4BE9-95A1-87F8C039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39DCDD-2A21-4803-95AE-253E5B00A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F8FD2A-B96E-4388-B4B7-9E61CC4C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103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40E7F5-BE25-4248-A16B-A5B53BA7A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B4E36A-8C81-4606-AA94-4140CAFED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70232F-CED6-40A2-83F6-C26C6FEA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6E7AD6-202E-4A6F-B76D-56A7BACBF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5931654-7E5D-4C30-8564-5DAF4D60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233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C826CC-6F30-4494-A309-A539FCE7E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919B73B-0EC0-4D10-BAA4-47AD599FB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1CF7F12-96E3-49F5-9500-DA1B90170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7FD3AE-D519-48CD-B2FE-6F68478E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6A5FBA-A50A-4153-8E27-181E1D42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3DBD79A-32BE-433F-BAB5-CC8E2ADB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051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E2A825-BF19-4D89-9625-D362CA592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93199A-D543-4DBD-BC2F-05B3321CA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5CAE58F-C19C-4E2C-9F4E-1FAA6244E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9805566-8341-4CFD-94EA-E0181DED4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9D96FA2-5175-4A93-9873-429F9FA14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FAE5896-55F3-49B7-906E-195BA209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077E0A-8B5F-4932-A089-D9067DFE4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F981068-184E-416F-B3CD-5660F513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398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DC59C8-36B2-4BC9-AB01-F9946A93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6C38998-CA42-454E-843C-56B4EBBF0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FDCBE1B-A908-492D-8341-95DDC322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899AAE4-F090-4AE4-9007-A641D296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308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AE09769-1D8C-4B59-95A0-02BA03C3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D8FC8CC-264B-49E9-8218-83DD91F3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F3B3E22-DB2C-45C6-A2BB-1753043A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68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2A164B-98B6-47A1-8388-D8B06414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6026F2-AC31-4E2F-B551-7564308E2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FC8594-E711-41A9-B5FE-FD34AD36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72127C-6B5A-4152-B9C5-2CEB22A1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770757-C260-4117-97F6-1392C9946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8257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0E1FE5-1FEB-4AFC-B905-FC7572CE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CA46FA-3954-4CB8-B7CF-5F6B9C223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0F750D3-CBA6-44FF-B74D-A760E04A7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BA83F7-228F-461D-9D75-EDC5F700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DE0706A-EC8A-4282-BE21-39986BDF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0DAF73-FC7B-497A-82C4-F1091EE8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659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DB8FB2-B33D-4F4F-A1B2-BD831CFB7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8898573-1408-415A-9AFB-092446438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BAF6C9D-37FB-4636-A1C2-EDAE1943B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EF2E690-4589-45C4-BA56-BF28BA58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2DFC072-A201-4923-8E45-13CBBE05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6A033D5-56E4-4EF1-9A8F-8499B2757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160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FEA589-8AD5-4082-B3DD-B2563448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32A9C24-A15C-4A9D-A287-0232203B0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DE029B-9268-45C6-8046-BF3D8FA2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C97AC7-4BDB-436D-99EC-53129C97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A9FB40-AF87-4B81-B772-15E3975F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597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8423D0A-2230-4209-9F97-759D9DA77D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4D5CC73-E9D5-4DA3-8C5A-8CC01377C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6D9F7D-2C3F-4AAB-A5CE-B776B6D4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F3972A-35A0-451D-9AF3-8085ECA0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3A253D-A631-4C53-A1C3-D73E2D02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713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7122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95739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8552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5403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2710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772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63B25F-E3F9-47D2-912F-5CE50EA78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F214E4-FF45-4F12-8436-DA86486E0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2E77DF-081C-41E4-8F9C-9BA319B6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11F174-4C1F-4354-B940-EC7D9A17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1F9F65-85D9-4440-A9B2-61F16E82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84807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9095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10320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38005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98818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83385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3839" y="182879"/>
            <a:ext cx="11704320" cy="6492240"/>
          </a:xfrm>
          <a:prstGeom prst="rect">
            <a:avLst/>
          </a:prstGeom>
          <a:solidFill>
            <a:srgbClr val="DF6C5D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1" y="3869636"/>
            <a:ext cx="8767860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24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1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622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27793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1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7198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62786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78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D0EA14-9247-4DF7-98B9-3E4FA856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24F1-2D35-4FA5-A6C0-047F4D2D9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7069A4-4DEE-48EE-91C4-37B306902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1B80B73-9713-4C35-8F7F-0D7BD165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25B87E-3C6F-43B5-BE5C-8084A3E14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02435DF-C57A-443A-AEC9-582D8C4E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69501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59928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45215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7795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5752" y="1097280"/>
            <a:ext cx="5532851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77952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94993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7795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8810" y="1069848"/>
            <a:ext cx="5676937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7795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14421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08488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324100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1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49247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53B54C-DBC0-46D7-A047-4F09F42D3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E288775-FD29-40DD-9864-E5C638C1D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D37BE4-465B-42BC-8FA9-F8FD2EB2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11A478-7932-4CB3-8741-E493D3DE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3EB850-DC1B-4428-8D11-E51D62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99401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2A164B-98B6-47A1-8388-D8B06414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6026F2-AC31-4E2F-B551-7564308E2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FC8594-E711-41A9-B5FE-FD34AD36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72127C-6B5A-4152-B9C5-2CEB22A1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770757-C260-4117-97F6-1392C9946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8318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63B25F-E3F9-47D2-912F-5CE50EA78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F214E4-FF45-4F12-8436-DA86486E0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2E77DF-081C-41E4-8F9C-9BA319B6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11F174-4C1F-4354-B940-EC7D9A17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1F9F65-85D9-4440-A9B2-61F16E82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6319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D0EA14-9247-4DF7-98B9-3E4FA856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24F1-2D35-4FA5-A6C0-047F4D2D9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7069A4-4DEE-48EE-91C4-37B306902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1B80B73-9713-4C35-8F7F-0D7BD165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25B87E-3C6F-43B5-BE5C-8084A3E14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02435DF-C57A-443A-AEC9-582D8C4E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688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2C3CCE-60D7-4780-9CBF-06CA6C70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E6BB0A-35C0-4640-81D7-D4A46151F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622A135-EADA-4E26-B953-C916018F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357391-72A8-4A56-96BD-5B272C86B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ADCBF46-FB54-457E-AB55-C71465ABC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0DE7A47-647F-4841-9FA3-37E3E4A1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8403223-EBAC-4561-B3D7-9418AC3C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B66A29D-D11D-4367-A52F-D7CA3AA4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55288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2C3CCE-60D7-4780-9CBF-06CA6C70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E6BB0A-35C0-4640-81D7-D4A46151F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622A135-EADA-4E26-B953-C916018F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357391-72A8-4A56-96BD-5B272C86B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ADCBF46-FB54-457E-AB55-C71465ABC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0DE7A47-647F-4841-9FA3-37E3E4A11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8403223-EBAC-4561-B3D7-9418AC3C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B66A29D-D11D-4367-A52F-D7CA3AA4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91929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5774B1-59B6-48C3-A27A-97A227DC7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104793-18CD-4424-8D67-AEC201920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A230700-20E0-4C6C-BF2C-05CE5A05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EAECC92-3BBE-410E-8E53-D52C2950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87753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5AAD525-685B-4D21-ADB5-9BDCAE6C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922C927-3840-482D-A6B7-B93143CB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C8A4A8-9189-44DD-80B5-F74CEDFB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014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20CF9C-9562-4648-B6C7-AB5000F07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15170F-E019-4B40-A34D-247029023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E8681FC-C5B9-4503-A3A0-1D1A52B9B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C9AC1AF-16BD-42D9-A2D0-D0089145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4A9337-82DA-4A00-9B5C-AFB9896F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7B0C8A-7C6D-4D02-9782-38544453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9326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A27B4-71F5-489B-AA89-05B12BA27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876285F-EFA9-4955-8669-9771D9D20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CB1BA76-A6DE-4DD1-B948-E04A92F3D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0E0783-3D1A-4757-B089-3E739EE8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F05BB7-26D9-462F-B6F0-59803E0A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0968D57-FA2C-459C-A382-3CC5FF3A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94896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E18DD-2EDE-44F9-80CF-46E487D0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5C3AF9C-7B19-434D-9C38-43D09F88A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A58E04-C0F4-47F2-9840-A80F17BA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8FC4C1-FB33-448A-9FBC-E1457898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413152-56AA-470E-9562-AD276375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96852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FF47363-4734-4B96-85D2-D01074321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AE007C7-90A3-4897-8B8E-3483A178C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1B0369-27D2-4843-87FB-9F79AA0F2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BE1FF4-9E90-4763-8238-5B1C1D56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648855-6205-4827-A99E-B4938CF5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979254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2C5F-CA7E-471C-A525-C587F113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8447320-1F99-4AFC-8044-190D53407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E3A18C-FE01-493F-B23A-7227031F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34920A-7D0C-4094-929A-793805E1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BE149B-CC7C-4B8A-A691-BBCEC5BB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6AF542E-CE5C-4E3F-8D59-25DD14E82F68}"/>
              </a:ext>
            </a:extLst>
          </p:cNvPr>
          <p:cNvCxnSpPr>
            <a:cxnSpLocks/>
          </p:cNvCxnSpPr>
          <p:nvPr/>
        </p:nvCxnSpPr>
        <p:spPr>
          <a:xfrm>
            <a:off x="1524000" y="3559243"/>
            <a:ext cx="9144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4636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72C5F-CA7E-471C-A525-C587F113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E3A18C-FE01-493F-B23A-7227031F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34920A-7D0C-4094-929A-793805E1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BE149B-CC7C-4B8A-A691-BBCEC5BB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A6AF542E-CE5C-4E3F-8D59-25DD14E82F68}"/>
              </a:ext>
            </a:extLst>
          </p:cNvPr>
          <p:cNvCxnSpPr>
            <a:cxnSpLocks/>
          </p:cNvCxnSpPr>
          <p:nvPr/>
        </p:nvCxnSpPr>
        <p:spPr>
          <a:xfrm>
            <a:off x="1524000" y="3559243"/>
            <a:ext cx="9144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88128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ECDA05-0D22-45DF-A472-3EE54144F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3A5E87-42AC-493E-B5F8-B24F876BE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22323A-E026-4BE9-95A1-87F8C039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39DCDD-2A21-4803-95AE-253E5B00A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F8FD2A-B96E-4388-B4B7-9E61CC4C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77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5774B1-59B6-48C3-A27A-97A227DC7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104793-18CD-4424-8D67-AEC201920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A230700-20E0-4C6C-BF2C-05CE5A05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EAECC92-3BBE-410E-8E53-D52C2950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679260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40E7F5-BE25-4248-A16B-A5B53BA7A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B4E36A-8C81-4606-AA94-4140CAFED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70232F-CED6-40A2-83F6-C26C6FEA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6E7AD6-202E-4A6F-B76D-56A7BACBF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5931654-7E5D-4C30-8564-5DAF4D60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22676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C826CC-6F30-4494-A309-A539FCE7E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919B73B-0EC0-4D10-BAA4-47AD599FB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1CF7F12-96E3-49F5-9500-DA1B90170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7FD3AE-D519-48CD-B2FE-6F68478E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6A5FBA-A50A-4153-8E27-181E1D42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3DBD79A-32BE-433F-BAB5-CC8E2ADB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3750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E2A825-BF19-4D89-9625-D362CA592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93199A-D543-4DBD-BC2F-05B3321CA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5CAE58F-C19C-4E2C-9F4E-1FAA6244E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9805566-8341-4CFD-94EA-E0181DED4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9D96FA2-5175-4A93-9873-429F9FA14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FAE5896-55F3-49B7-906E-195BA209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077E0A-8B5F-4932-A089-D9067DFE4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F981068-184E-416F-B3CD-5660F513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46083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DC59C8-36B2-4BC9-AB01-F9946A93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6C38998-CA42-454E-843C-56B4EBBF0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FDCBE1B-A908-492D-8341-95DDC322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899AAE4-F090-4AE4-9007-A641D296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13899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AE09769-1D8C-4B59-95A0-02BA03C3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D8FC8CC-264B-49E9-8218-83DD91F3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F3B3E22-DB2C-45C6-A2BB-1753043A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43464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0E1FE5-1FEB-4AFC-B905-FC7572CE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CA46FA-3954-4CB8-B7CF-5F6B9C223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0F750D3-CBA6-44FF-B74D-A760E04A7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BA83F7-228F-461D-9D75-EDC5F700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DE0706A-EC8A-4282-BE21-39986BDF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0DAF73-FC7B-497A-82C4-F1091EE8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33269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DB8FB2-B33D-4F4F-A1B2-BD831CFB7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8898573-1408-415A-9AFB-092446438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BAF6C9D-37FB-4636-A1C2-EDAE1943B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EF2E690-4589-45C4-BA56-BF28BA58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2DFC072-A201-4923-8E45-13CBBE05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6A033D5-56E4-4EF1-9A8F-8499B2757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49395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FEA589-8AD5-4082-B3DD-B2563448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32A9C24-A15C-4A9D-A287-0232203B0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4DE029B-9268-45C6-8046-BF3D8FA2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C97AC7-4BDB-436D-99EC-53129C97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A9FB40-AF87-4B81-B772-15E3975F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97928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8423D0A-2230-4209-9F97-759D9DA77D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4D5CC73-E9D5-4DA3-8C5A-8CC01377C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6D9F7D-2C3F-4AAB-A5CE-B776B6D4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F3972A-35A0-451D-9AF3-8085ECA0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3A253D-A631-4C53-A1C3-D73E2D02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00806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F735F0-E2E2-4F3E-A2DA-19A49BD24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4C92151-EA57-41B3-8818-6FB090C3F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9B145C-59D7-4CD9-A785-7C9F61623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CE4765-C2A8-4843-8171-8E407009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2787D7-5138-4D0C-830F-864B7F91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F7F25-6103-482A-8B5A-09E85D1C585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455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5AAD525-685B-4D21-ADB5-9BDCAE6C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922C927-3840-482D-A6B7-B93143CB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DC8A4A8-9189-44DD-80B5-F74CEDFB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878859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CE0414-34C7-4D9F-9F3F-B060B257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58304DD-73BB-4447-A484-53C810C57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ECAB011-A351-4963-9BD1-61C534D0C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5A4833-DA2C-4A07-9013-39BCFFD4A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5F662B-AED1-4272-A19A-C11FC97B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5588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0659CD-2B10-433D-8D80-022B681DE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F88080F-ABB0-409B-843F-A1306F0EB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71CDCD-A446-43CF-8562-3EFCA7C2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4770B3-38F7-4719-A816-0B4DFD03F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B87C15-5782-4A8B-822C-45A11136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BDC43-87AE-46D3-976C-A79C75D0F8B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260474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19544D-87C2-4AD1-BB45-96A58B421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4BDAD0-4E6A-423E-A2D7-9104D5D2F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1914343-A754-4E0D-A4EF-9BC6122B3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B3EE98A-F345-4B78-B9D1-23EE2951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D56A30A-0802-4CF6-9396-BBC8EF3A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382E701-3097-47D6-899E-9F25EC4E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71686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8C0436-777A-4A45-B02A-11CF8A8C8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9A01BA-84E0-4731-97F0-1FD0AE6B4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EFA2074-7569-4DAF-BB58-32D73C29F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6F7F172-74ED-4361-83F8-5B2ADE986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E43A597-CFFA-4F8F-8E90-9CEE89C6A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4F3FE36-9F0E-4C97-A059-DC44A6BA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A41DECE-0D35-4ACA-B2D4-95AABE41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386A887-1E1E-4661-A131-6AF553110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34221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54A7D6-F06B-475E-9F51-D75752C13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C0D192E-6DC8-443A-96F8-3CC623176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4F87E1B-54BB-43BF-B3B0-863A16CF0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7B9A23C-7D33-479E-A788-71759598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384E3-ACA7-44C1-9E70-6CCFB8567B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96678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8768E3C-79BF-445A-A317-416B3D06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F1DEF03-0CA1-458A-AD3B-A6B4E18CE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FBD20D8-F320-45E6-AF2E-65395C65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4EBC2-275E-48F4-A8E0-C2ACC90EAEE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43158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AEE3F0-B7E1-4B13-9DA3-4C1C012E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A57EEA-05F7-404C-82DE-344B07A3A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83136FE-BD75-46C8-B2B2-E4BDD9FFE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2D0C0B9-8BF5-48AC-ADD4-877ECC0C5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8873952-3C46-4BD0-A06B-A1B0B16C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E2903A-3576-44F7-B1DE-F6DE563CB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2477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767755-1F64-4DFB-A1CE-8FE28082C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4AF81B9-A300-4903-BD6A-FE9061A38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CB554FA-CD70-4776-A54E-2F10096D8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212751-21C0-40EC-9433-927877A7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888CEC8-86C0-44E4-AB7F-523BD152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D31DC6E-0A2A-4776-8483-DBE900B8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47555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744EF8-740B-44E5-8076-D42B5C46A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66C37F7-D258-4AEA-B092-7D0EE0306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373F9C-E627-4631-AD5B-5BAD68D2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8946B9-C278-42F2-9A31-EC96FD40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9D5DE6-6550-4CDF-B52A-A7E5C9339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4044C-FDA5-4BAB-AEFD-42F1312F3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004827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FE3FA15-294E-4066-8501-72A98BFFA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EF0B1A-BE86-48AC-B0D1-BA34D35A3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B96323-5DB4-4E26-BC96-CC01BDA8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F8AB01-F600-4A9E-AFC4-2AD57B64F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C5AF88-4D04-417F-94ED-964FFBBB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3069B-DC16-4D34-99F2-F9B0CBE5115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664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20CF9C-9562-4648-B6C7-AB5000F07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15170F-E019-4B40-A34D-247029023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E8681FC-C5B9-4503-A3A0-1D1A52B9B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C9AC1AF-16BD-42D9-A2D0-D0089145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4A9337-82DA-4A00-9B5C-AFB9896F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7B0C8A-7C6D-4D02-9782-38544453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245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A27B4-71F5-489B-AA89-05B12BA27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876285F-EFA9-4955-8669-9771D9D20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CB1BA76-A6DE-4DD1-B948-E04A92F3D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0E0783-3D1A-4757-B089-3E739EE8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F05BB7-26D9-462F-B6F0-59803E0A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0968D57-FA2C-459C-A382-3CC5FF3A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50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9D14185-1616-4E00-BA35-2F59A2E4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CB9F21-D6D0-4E10-BBBC-38EAB6177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254BF8-B4E8-4F15-AA3E-20071556E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132560-76C9-469E-A207-772A1578C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5F1343-E974-4DE8-80A3-133CFD187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676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EDD923-7A24-42AA-9918-895215F90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F0044D-765E-43B8-A3E1-502A45819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F39D66-80F2-4ABC-977C-9576BF411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070FF7-EDED-454C-9B7B-5416EB133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F52688-EE51-4541-BC1D-25465C6E9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460DC4A-93E9-4E41-B20C-3EC08C223737}"/>
              </a:ext>
            </a:extLst>
          </p:cNvPr>
          <p:cNvCxnSpPr/>
          <p:nvPr/>
        </p:nvCxnSpPr>
        <p:spPr>
          <a:xfrm>
            <a:off x="0" y="1742370"/>
            <a:ext cx="12192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10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609600"/>
            <a:ext cx="1080000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2057400"/>
            <a:ext cx="108000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471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10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3840" y="182880"/>
            <a:ext cx="1170432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2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30"/>
            <a:ext cx="2329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9" y="6223830"/>
            <a:ext cx="4717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2" y="6223830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348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9D14185-1616-4E00-BA35-2F59A2E4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CB9F21-D6D0-4E10-BBBC-38EAB6177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254BF8-B4E8-4F15-AA3E-20071556E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132560-76C9-469E-A207-772A1578C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5F1343-E974-4DE8-80A3-133CFD187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545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EDD923-7A24-42AA-9918-895215F90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F0044D-765E-43B8-A3E1-502A45819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F39D66-80F2-4ABC-977C-9576BF411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82438-49BF-4ECA-B21A-A975F678F746}" type="datetimeFigureOut">
              <a:rPr lang="zh-TW" altLang="en-US" smtClean="0"/>
              <a:t>2025/7/8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070FF7-EDED-454C-9B7B-5416EB133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F52688-EE51-4541-BC1D-25465C6E9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69E8B-4E6C-48AE-B373-F59F15006A4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460DC4A-93E9-4E41-B20C-3EC08C223737}"/>
              </a:ext>
            </a:extLst>
          </p:cNvPr>
          <p:cNvCxnSpPr/>
          <p:nvPr/>
        </p:nvCxnSpPr>
        <p:spPr>
          <a:xfrm>
            <a:off x="0" y="1742370"/>
            <a:ext cx="121920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84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B7D73AC-F959-4BA9-9A39-E53FF736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9FBCB2-6841-48F4-83FA-92D2D015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4068DA-12E1-4C50-BF8C-D21906EBC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C50D50-06B8-49F1-A474-E95018ED3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67257B-CCA4-453C-A90B-E1D36C392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6701FC-F6BF-4F56-9CE1-4041355485E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086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uangsl@ntu.edu.tw" TargetMode="External"/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174083E-0F44-4DA0-BB25-9371E0F5B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作業繳交說明</a:t>
            </a:r>
            <a:endParaRPr lang="zh-TW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D4C83DD-70FB-4029-B1F1-5A4226C6C2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/>
              <a:t>利用</a:t>
            </a:r>
            <a:r>
              <a:rPr lang="en-US" altLang="zh-TW" dirty="0"/>
              <a:t>Copilot</a:t>
            </a:r>
            <a:r>
              <a:rPr lang="zh-TW" altLang="en-US" dirty="0"/>
              <a:t>功能，生成工作報告、簡報、或海報等</a:t>
            </a:r>
            <a:endParaRPr lang="en-US" altLang="zh-TW" dirty="0"/>
          </a:p>
          <a:p>
            <a:r>
              <a:rPr lang="zh-TW" altLang="en-US" dirty="0"/>
              <a:t>製作一文件目錄、會議摘要、報告文件</a:t>
            </a:r>
          </a:p>
          <a:p>
            <a:r>
              <a:rPr lang="zh-TW" altLang="en-US" dirty="0"/>
              <a:t>建立一個投影片母片或範本</a:t>
            </a:r>
            <a:endParaRPr lang="en-US" altLang="zh-TW" dirty="0"/>
          </a:p>
          <a:p>
            <a:r>
              <a:rPr lang="zh-TW" altLang="en-US" dirty="0"/>
              <a:t>建立樞紐分析＋交叉分析表</a:t>
            </a:r>
            <a:endParaRPr lang="en-US" altLang="zh-TW" dirty="0"/>
          </a:p>
          <a:p>
            <a:r>
              <a:rPr lang="zh-TW" altLang="en-US" dirty="0"/>
              <a:t>製作海報、邀請卡、賀卡</a:t>
            </a:r>
            <a:r>
              <a:rPr lang="en-US" altLang="zh-TW" dirty="0"/>
              <a:t>…</a:t>
            </a:r>
          </a:p>
          <a:p>
            <a:endParaRPr lang="en-US" altLang="zh-TW" dirty="0"/>
          </a:p>
          <a:p>
            <a:r>
              <a:rPr lang="zh-TW" altLang="en-US" dirty="0"/>
              <a:t>繳交時間：課後２週內</a:t>
            </a:r>
            <a:endParaRPr lang="en-US" altLang="zh-TW" dirty="0"/>
          </a:p>
          <a:p>
            <a:r>
              <a:rPr lang="zh-TW" altLang="en-US" dirty="0"/>
              <a:t>郵件主旨：</a:t>
            </a:r>
            <a:r>
              <a:rPr lang="en-US" altLang="zh-TW" dirty="0"/>
              <a:t>Office</a:t>
            </a:r>
            <a:r>
              <a:rPr lang="zh-TW" altLang="en-US" dirty="0"/>
              <a:t>及</a:t>
            </a:r>
            <a:r>
              <a:rPr lang="en-US" altLang="zh-TW" dirty="0"/>
              <a:t>Copilot</a:t>
            </a:r>
            <a:r>
              <a:rPr lang="zh-TW" altLang="en-US" dirty="0"/>
              <a:t>作業</a:t>
            </a:r>
            <a:r>
              <a:rPr lang="en-US" altLang="zh-TW" dirty="0"/>
              <a:t>-</a:t>
            </a:r>
            <a:r>
              <a:rPr lang="zh-TW" altLang="en-US" dirty="0"/>
              <a:t>姓名</a:t>
            </a:r>
            <a:endParaRPr lang="en-US" altLang="zh-TW" dirty="0"/>
          </a:p>
          <a:p>
            <a:r>
              <a:rPr lang="en-US" altLang="zh-TW" dirty="0"/>
              <a:t>Email to: </a:t>
            </a:r>
            <a:r>
              <a:rPr lang="en-US" altLang="zh-TW" dirty="0">
                <a:hlinkClick r:id="rId2"/>
              </a:rPr>
              <a:t>huangsl@ntu.edu.tw</a:t>
            </a:r>
            <a:endParaRPr lang="en-US" altLang="ja-JP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PB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I" id="{8C16009F-20D7-4E3B-BBAF-6EEC568FE3F8}" vid="{996870FF-6F4E-46CC-A7F7-3C3CEAC480D9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I-112S.pptx" id="{E54E18A5-8BB1-4874-AD96-64A97AD09AB0}" vid="{5AD99726-BB94-46A4-9E0E-A65A538756E9}"/>
    </a:ext>
  </a:extLst>
</a:theme>
</file>

<file path=ppt/theme/theme3.xml><?xml version="1.0" encoding="utf-8"?>
<a:theme xmlns:a="http://schemas.openxmlformats.org/drawingml/2006/main" name="exceladv">
  <a:themeElements>
    <a:clrScheme name="自訂 3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3A7E5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celadv" id="{4F38A6E0-F9DF-435B-8D9E-268684CF6DBB}" vid="{2204BA9B-0FB6-4A86-9505-F06AA20D175A}"/>
    </a:ext>
  </a:extLst>
</a:theme>
</file>

<file path=ppt/theme/theme4.xml><?xml version="1.0" encoding="utf-8"?>
<a:theme xmlns:a="http://schemas.openxmlformats.org/drawingml/2006/main" name="office2021">
  <a:themeElements>
    <a:clrScheme name="橙紅色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2021" id="{4613F30D-71AD-43B5-9DAA-BC9062A47B5F}" vid="{E40F5CEE-7138-4DEB-8A5C-4B633F8481CF}"/>
    </a:ext>
  </a:extLst>
</a:theme>
</file>

<file path=ppt/theme/theme5.xml><?xml version="1.0" encoding="utf-8"?>
<a:theme xmlns:a="http://schemas.openxmlformats.org/drawingml/2006/main" name="1_PB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I" id="{8C16009F-20D7-4E3B-BBAF-6EEC568FE3F8}" vid="{996870FF-6F4E-46CC-A7F7-3C3CEAC480D9}"/>
    </a:ext>
  </a:extLst>
</a:theme>
</file>

<file path=ppt/theme/theme6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I-112S.pptx" id="{E54E18A5-8BB1-4874-AD96-64A97AD09AB0}" vid="{5AD99726-BB94-46A4-9E0E-A65A538756E9}"/>
    </a:ext>
  </a:extLst>
</a:theme>
</file>

<file path=ppt/theme/theme7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PBI</Template>
  <TotalTime>0</TotalTime>
  <Words>74</Words>
  <Application>Microsoft Office PowerPoint</Application>
  <PresentationFormat>寬螢幕</PresentationFormat>
  <Paragraphs>10</Paragraphs>
  <Slides>1</Slides>
  <Notes>0</Notes>
  <HiddenSlides>1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7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PBI</vt:lpstr>
      <vt:lpstr>自訂設計</vt:lpstr>
      <vt:lpstr>exceladv</vt:lpstr>
      <vt:lpstr>office2021</vt:lpstr>
      <vt:lpstr>1_PBI</vt:lpstr>
      <vt:lpstr>1_自訂設計</vt:lpstr>
      <vt:lpstr>Office 佈景主題</vt:lpstr>
      <vt:lpstr>作業繳交說明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2017-09-19T05:47:14Z</dcterms:created>
  <dcterms:modified xsi:type="dcterms:W3CDTF">2025-07-08T08:29:43Z</dcterms:modified>
</cp:coreProperties>
</file>