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1" r:id="rId1"/>
    <p:sldMasterId id="2147483853" r:id="rId2"/>
    <p:sldMasterId id="2147483866" r:id="rId3"/>
    <p:sldMasterId id="2147483878" r:id="rId4"/>
    <p:sldMasterId id="2147483890" r:id="rId5"/>
    <p:sldMasterId id="2147483902" r:id="rId6"/>
    <p:sldMasterId id="2147483915" r:id="rId7"/>
  </p:sldMasterIdLst>
  <p:notesMasterIdLst>
    <p:notesMasterId r:id="rId9"/>
  </p:notesMasterIdLst>
  <p:handoutMasterIdLst>
    <p:handoutMasterId r:id="rId10"/>
  </p:handoutMasterIdLst>
  <p:sldIdLst>
    <p:sldId id="309" r:id="rId8"/>
  </p:sldIdLst>
  <p:sldSz cx="12192000" cy="6858000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1" autoAdjust="0"/>
    <p:restoredTop sz="97363" autoAdjust="0"/>
  </p:normalViewPr>
  <p:slideViewPr>
    <p:cSldViewPr showGuides="1">
      <p:cViewPr varScale="1">
        <p:scale>
          <a:sx n="48" d="100"/>
          <a:sy n="48" d="100"/>
        </p:scale>
        <p:origin x="1059" y="3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-480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6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6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805B05A-0C6E-4BF4-868B-C47C15796D1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42466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8287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4BA38F3-8157-4430-B1D8-08C69ADAD95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211555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53B54C-DBC0-46D7-A047-4F09F42D38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E288775-FD29-40DD-9864-E5C638C1D7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7D37BE4-465B-42BC-8FA9-F8FD2EB23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D11A478-7932-4CB3-8741-E493D3DE8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13EB850-DC1B-4428-8D11-E51D62013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F7F25-6103-482A-8B5A-09E85D1C585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8812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5E18DD-2EDE-44F9-80CF-46E487D08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5C3AF9C-7B19-434D-9C38-43D09F88A6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AA58E04-C0F4-47F2-9840-A80F17BAA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98FC4C1-FB33-448A-9FBC-E14578982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9413152-56AA-470E-9562-AD276375F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54044C-FDA5-4BAB-AEFD-42F1312F3F16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64713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2FF47363-4734-4B96-85D2-D010743213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AE007C7-90A3-4897-8B8E-3483A178C1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B1B0369-27D2-4843-87FB-9F79AA0F2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DBE1FF4-9E90-4763-8238-5B1C1D56F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5648855-6205-4827-A99E-B4938CF51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3069B-DC16-4D34-99F2-F9B0CBE5115C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07265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0072C5F-CA7E-471C-A525-C587F113BB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8447320-1F99-4AFC-8044-190D53407C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2E3A18C-FE01-493F-B23A-7227031F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2438-49BF-4ECA-B21A-A975F678F746}" type="datetimeFigureOut">
              <a:rPr lang="zh-TW" altLang="en-US" smtClean="0"/>
              <a:t>2025/7/8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734920A-7D0C-4094-929A-793805E16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8BE149B-CC7C-4B8A-A691-BBCEC5BBB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9E8B-4E6C-48AE-B373-F59F15006A4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A6AF542E-CE5C-4E3F-8D59-25DD14E82F68}"/>
              </a:ext>
            </a:extLst>
          </p:cNvPr>
          <p:cNvCxnSpPr>
            <a:cxnSpLocks/>
          </p:cNvCxnSpPr>
          <p:nvPr/>
        </p:nvCxnSpPr>
        <p:spPr>
          <a:xfrm>
            <a:off x="1524000" y="3559243"/>
            <a:ext cx="9144000" cy="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2018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0072C5F-CA7E-471C-A525-C587F113BB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2E3A18C-FE01-493F-B23A-7227031F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2438-49BF-4ECA-B21A-A975F678F746}" type="datetimeFigureOut">
              <a:rPr lang="zh-TW" altLang="en-US" smtClean="0"/>
              <a:t>2025/7/8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734920A-7D0C-4094-929A-793805E16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8BE149B-CC7C-4B8A-A691-BBCEC5BBB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9E8B-4E6C-48AE-B373-F59F15006A4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A6AF542E-CE5C-4E3F-8D59-25DD14E82F68}"/>
              </a:ext>
            </a:extLst>
          </p:cNvPr>
          <p:cNvCxnSpPr>
            <a:cxnSpLocks/>
          </p:cNvCxnSpPr>
          <p:nvPr/>
        </p:nvCxnSpPr>
        <p:spPr>
          <a:xfrm>
            <a:off x="1524000" y="3559243"/>
            <a:ext cx="9144000" cy="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1663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AECDA05-0D22-45DF-A472-3EE54144F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43A5E87-42AC-493E-B5F8-B24F876BE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322323A-E026-4BE9-95A1-87F8C0391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2438-49BF-4ECA-B21A-A975F678F746}" type="datetimeFigureOut">
              <a:rPr lang="zh-TW" altLang="en-US" smtClean="0"/>
              <a:t>2025/7/8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439DCDD-2A21-4803-95AE-253E5B00A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8F8FD2A-B96E-4388-B4B7-9E61CC4CA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9E8B-4E6C-48AE-B373-F59F15006A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6103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540E7F5-BE25-4248-A16B-A5B53BA7A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1B4E36A-8C81-4606-AA94-4140CAFEDF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170232F-CED6-40A2-83F6-C26C6FEAE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2438-49BF-4ECA-B21A-A975F678F746}" type="datetimeFigureOut">
              <a:rPr lang="zh-TW" altLang="en-US" smtClean="0"/>
              <a:t>2025/7/8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66E7AD6-202E-4A6F-B76D-56A7BACBF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5931654-7E5D-4C30-8564-5DAF4D60B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9E8B-4E6C-48AE-B373-F59F15006A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42330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CC826CC-6F30-4494-A309-A539FCE7E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919B73B-0EC0-4D10-BAA4-47AD599FBC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1CF7F12-96E3-49F5-9500-DA1B90170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07FD3AE-D519-48CD-B2FE-6F68478E9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2438-49BF-4ECA-B21A-A975F678F746}" type="datetimeFigureOut">
              <a:rPr lang="zh-TW" altLang="en-US" smtClean="0"/>
              <a:t>2025/7/8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06A5FBA-A50A-4153-8E27-181E1D422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3DBD79A-32BE-433F-BAB5-CC8E2ADB5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9E8B-4E6C-48AE-B373-F59F15006A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40519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3E2A825-BF19-4D89-9625-D362CA592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D93199A-D543-4DBD-BC2F-05B3321CA7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5CAE58F-C19C-4E2C-9F4E-1FAA6244E2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29805566-8341-4CFD-94EA-E0181DED42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79D96FA2-5175-4A93-9873-429F9FA147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AFAE5896-55F3-49B7-906E-195BA209C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2438-49BF-4ECA-B21A-A975F678F746}" type="datetimeFigureOut">
              <a:rPr lang="zh-TW" altLang="en-US" smtClean="0"/>
              <a:t>2025/7/8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0A077E0A-8B5F-4932-A089-D9067DFE4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5F981068-184E-416F-B3CD-5660F5130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9E8B-4E6C-48AE-B373-F59F15006A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03987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2DC59C8-36B2-4BC9-AB01-F9946A931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96C38998-CA42-454E-843C-56B4EBBF0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2438-49BF-4ECA-B21A-A975F678F746}" type="datetimeFigureOut">
              <a:rPr lang="zh-TW" altLang="en-US" smtClean="0"/>
              <a:t>2025/7/8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4FDCBE1B-A908-492D-8341-95DDC3225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E899AAE4-F090-4AE4-9007-A641D2961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9E8B-4E6C-48AE-B373-F59F15006A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83081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BAE09769-1D8C-4B59-95A0-02BA03C3F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2438-49BF-4ECA-B21A-A975F678F746}" type="datetimeFigureOut">
              <a:rPr lang="zh-TW" altLang="en-US" smtClean="0"/>
              <a:t>2025/7/8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AD8FC8CC-264B-49E9-8218-83DD91F30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F3B3E22-DB2C-45C6-A2BB-1753043AE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9E8B-4E6C-48AE-B373-F59F15006A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1689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A2A164B-98B6-47A1-8388-D8B06414E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86026F2-AC31-4E2F-B551-7564308E24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AFC8594-E711-41A9-B5FE-FD34AD36B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872127C-6B5A-4152-B9C5-2CEB22A1D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2770757-C260-4117-97F6-1392C9946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282576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80E1FE5-1FEB-4AFC-B905-FC7572CE6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0CA46FA-3954-4CB8-B7CF-5F6B9C223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0F750D3-CBA6-44FF-B74D-A760E04A74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0BA83F7-228F-461D-9D75-EDC5F7000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2438-49BF-4ECA-B21A-A975F678F746}" type="datetimeFigureOut">
              <a:rPr lang="zh-TW" altLang="en-US" smtClean="0"/>
              <a:t>2025/7/8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DE0706A-EC8A-4282-BE21-39986BDF5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40DAF73-FC7B-497A-82C4-F1091EE81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9E8B-4E6C-48AE-B373-F59F15006A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76592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EDB8FB2-B33D-4F4F-A1B2-BD831CFB7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68898573-1408-415A-9AFB-0924464384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BAF6C9D-37FB-4636-A1C2-EDAE1943BD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EF2E690-4589-45C4-BA56-BF28BA584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2438-49BF-4ECA-B21A-A975F678F746}" type="datetimeFigureOut">
              <a:rPr lang="zh-TW" altLang="en-US" smtClean="0"/>
              <a:t>2025/7/8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2DFC072-A201-4923-8E45-13CBBE05D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6A033D5-56E4-4EF1-9A8F-8499B2757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9E8B-4E6C-48AE-B373-F59F15006A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11607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7FEA589-8AD5-4082-B3DD-B2563448A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32A9C24-A15C-4A9D-A287-0232203B03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4DE029B-9268-45C6-8046-BF3D8FA2B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2438-49BF-4ECA-B21A-A975F678F746}" type="datetimeFigureOut">
              <a:rPr lang="zh-TW" altLang="en-US" smtClean="0"/>
              <a:t>2025/7/8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7C97AC7-4BDB-436D-99EC-53129C970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AA9FB40-AF87-4B81-B772-15E3975FB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9E8B-4E6C-48AE-B373-F59F15006A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65979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B8423D0A-2230-4209-9F97-759D9DA77D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A4D5CC73-E9D5-4DA3-8C5A-8CC01377C2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36D9F7D-2C3F-4AAB-A5CE-B776B6D46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2438-49BF-4ECA-B21A-A975F678F746}" type="datetimeFigureOut">
              <a:rPr lang="zh-TW" altLang="en-US" smtClean="0"/>
              <a:t>2025/7/8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3F3972A-35A0-451D-9AF3-8085ECA07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D3A253D-A631-4C53-A1C3-D73E2D025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9E8B-4E6C-48AE-B373-F59F15006A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6713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C2F7F25-6103-482A-8B5A-09E85D1C585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87122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095739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7BDC43-87AE-46D3-976C-A79C75D0F8BC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38552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154030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62710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C384E3-ACA7-44C1-9E70-6CCFB8567B42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27722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163B25F-E3F9-47D2-912F-5CE50EA78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BF214E4-FF45-4F12-8436-DA86486E0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72E77DF-081C-41E4-8F9C-9BA319B64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911F174-4C1F-4354-B940-EC7D9A17F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41F9F65-85D9-4440-A9B2-61F16E822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7BDC43-87AE-46D3-976C-A79C75D0F8BC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284807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F4EBC2-275E-48F4-A8E0-C2ACC90EAEE2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590956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410320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538005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54044C-FDA5-4BAB-AEFD-42F1312F3F16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798818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3069B-DC16-4D34-99F2-F9B0CBE5115C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383385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43839" y="182879"/>
            <a:ext cx="11704320" cy="6492240"/>
          </a:xfrm>
          <a:prstGeom prst="rect">
            <a:avLst/>
          </a:prstGeom>
          <a:solidFill>
            <a:srgbClr val="DF6C5D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1" y="3869636"/>
            <a:ext cx="8767860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24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C2F7F25-6103-482A-8B5A-09E85D1C585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1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56227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8277930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7BDC43-87AE-46D3-976C-A79C75D0F8BC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1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671984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627862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7784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7D0EA14-9247-4DF7-98B9-3E4FA856E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EB524F1-2D35-4FA5-A6C0-047F4D2D91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A7069A4-4DEE-48EE-91C4-37B306902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1B80B73-9713-4C35-8F7F-0D7BD1653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325B87E-3C6F-43B5-BE5C-8084A3E14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02435DF-C57A-443A-AEC9-582D8C4E9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969501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C384E3-ACA7-44C1-9E70-6CCFB8567B42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2599284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F4EBC2-275E-48F4-A8E0-C2ACC90EAEE2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445215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7795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5752" y="1097280"/>
            <a:ext cx="5532851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77952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0949938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7795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58810" y="1069848"/>
            <a:ext cx="5676937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7795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3144217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54044C-FDA5-4BAB-AEFD-42F1312F3F16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1084883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324100" cy="5410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1" y="762000"/>
            <a:ext cx="7429500" cy="5410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3069B-DC16-4D34-99F2-F9B0CBE5115C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6492472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53B54C-DBC0-46D7-A047-4F09F42D38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E288775-FD29-40DD-9864-E5C638C1D7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7D37BE4-465B-42BC-8FA9-F8FD2EB23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D11A478-7932-4CB3-8741-E493D3DE8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13EB850-DC1B-4428-8D11-E51D62013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F7F25-6103-482A-8B5A-09E85D1C585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3994011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A2A164B-98B6-47A1-8388-D8B06414E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86026F2-AC31-4E2F-B551-7564308E24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AFC8594-E711-41A9-B5FE-FD34AD36B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872127C-6B5A-4152-B9C5-2CEB22A1D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2770757-C260-4117-97F6-1392C9946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083189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163B25F-E3F9-47D2-912F-5CE50EA78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BF214E4-FF45-4F12-8436-DA86486E0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72E77DF-081C-41E4-8F9C-9BA319B64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911F174-4C1F-4354-B940-EC7D9A17F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41F9F65-85D9-4440-A9B2-61F16E822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7BDC43-87AE-46D3-976C-A79C75D0F8BC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263197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7D0EA14-9247-4DF7-98B9-3E4FA856E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EB524F1-2D35-4FA5-A6C0-047F4D2D91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A7069A4-4DEE-48EE-91C4-37B306902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1B80B73-9713-4C35-8F7F-0D7BD1653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325B87E-3C6F-43B5-BE5C-8084A3E14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02435DF-C57A-443A-AEC9-582D8C4E9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56889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F2C3CCE-60D7-4780-9CBF-06CA6C708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EE6BB0A-35C0-4640-81D7-D4A46151F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622A135-EADA-4E26-B953-C916018F18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54357391-72A8-4A56-96BD-5B272C86BA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DADCBF46-FB54-457E-AB55-C71465ABCF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D0DE7A47-647F-4841-9FA3-37E3E4A11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88403223-EBAC-4561-B3D7-9418AC3C9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FB66A29D-D11D-4367-A52F-D7CA3AA41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055288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F2C3CCE-60D7-4780-9CBF-06CA6C708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EE6BB0A-35C0-4640-81D7-D4A46151F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622A135-EADA-4E26-B953-C916018F18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54357391-72A8-4A56-96BD-5B272C86BA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DADCBF46-FB54-457E-AB55-C71465ABCF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D0DE7A47-647F-4841-9FA3-37E3E4A11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88403223-EBAC-4561-B3D7-9418AC3C9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FB66A29D-D11D-4367-A52F-D7CA3AA41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919291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95774B1-59B6-48C3-A27A-97A227DC7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A104793-18CD-4424-8D67-AEC201920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A230700-20E0-4C6C-BF2C-05CE5A058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1EAECC92-3BBE-410E-8E53-D52C2950D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C384E3-ACA7-44C1-9E70-6CCFB8567B42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877532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25AAD525-685B-4D21-ADB5-9BDCAE6C9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4922C927-3840-482D-A6B7-B93143CBE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DC8A4A8-9189-44DD-80B5-F74CEDFB9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F4EBC2-275E-48F4-A8E0-C2ACC90EAEE2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80142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520CF9C-9562-4648-B6C7-AB5000F07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215170F-E019-4B40-A34D-247029023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E8681FC-C5B9-4503-A3A0-1D1A52B9BA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C9AC1AF-16BD-42D9-A2D0-D00891453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34A9337-82DA-4A00-9B5C-AFB9896F3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D7B0C8A-7C6D-4D02-9782-38544453D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4093269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4A27B4-71F5-489B-AA89-05B12BA27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4876285F-EFA9-4955-8669-9771D9D203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CB1BA76-A6DE-4DD1-B948-E04A92F3DE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00E0783-3D1A-4757-B089-3E739EE89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AF05BB7-26D9-462F-B6F0-59803E0AE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0968D57-FA2C-459C-A382-3CC5FF3AD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7948968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5E18DD-2EDE-44F9-80CF-46E487D08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5C3AF9C-7B19-434D-9C38-43D09F88A6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AA58E04-C0F4-47F2-9840-A80F17BAA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98FC4C1-FB33-448A-9FBC-E14578982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9413152-56AA-470E-9562-AD276375F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54044C-FDA5-4BAB-AEFD-42F1312F3F16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3968529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2FF47363-4734-4B96-85D2-D010743213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AE007C7-90A3-4897-8B8E-3483A178C1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B1B0369-27D2-4843-87FB-9F79AA0F2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DBE1FF4-9E90-4763-8238-5B1C1D56F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5648855-6205-4827-A99E-B4938CF51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3069B-DC16-4D34-99F2-F9B0CBE5115C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0979254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0072C5F-CA7E-471C-A525-C587F113BB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8447320-1F99-4AFC-8044-190D53407C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2E3A18C-FE01-493F-B23A-7227031F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2438-49BF-4ECA-B21A-A975F678F746}" type="datetimeFigureOut">
              <a:rPr lang="zh-TW" altLang="en-US" smtClean="0"/>
              <a:t>2025/7/8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734920A-7D0C-4094-929A-793805E16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8BE149B-CC7C-4B8A-A691-BBCEC5BBB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9E8B-4E6C-48AE-B373-F59F15006A4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A6AF542E-CE5C-4E3F-8D59-25DD14E82F68}"/>
              </a:ext>
            </a:extLst>
          </p:cNvPr>
          <p:cNvCxnSpPr>
            <a:cxnSpLocks/>
          </p:cNvCxnSpPr>
          <p:nvPr/>
        </p:nvCxnSpPr>
        <p:spPr>
          <a:xfrm>
            <a:off x="1524000" y="3559243"/>
            <a:ext cx="9144000" cy="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146369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0072C5F-CA7E-471C-A525-C587F113BB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2E3A18C-FE01-493F-B23A-7227031F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2438-49BF-4ECA-B21A-A975F678F746}" type="datetimeFigureOut">
              <a:rPr lang="zh-TW" altLang="en-US" smtClean="0"/>
              <a:t>2025/7/8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734920A-7D0C-4094-929A-793805E16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8BE149B-CC7C-4B8A-A691-BBCEC5BBB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9E8B-4E6C-48AE-B373-F59F15006A4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A6AF542E-CE5C-4E3F-8D59-25DD14E82F68}"/>
              </a:ext>
            </a:extLst>
          </p:cNvPr>
          <p:cNvCxnSpPr>
            <a:cxnSpLocks/>
          </p:cNvCxnSpPr>
          <p:nvPr/>
        </p:nvCxnSpPr>
        <p:spPr>
          <a:xfrm>
            <a:off x="1524000" y="3559243"/>
            <a:ext cx="9144000" cy="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688128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AECDA05-0D22-45DF-A472-3EE54144F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43A5E87-42AC-493E-B5F8-B24F876BE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322323A-E026-4BE9-95A1-87F8C0391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2438-49BF-4ECA-B21A-A975F678F746}" type="datetimeFigureOut">
              <a:rPr lang="zh-TW" altLang="en-US" smtClean="0"/>
              <a:t>2025/7/8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439DCDD-2A21-4803-95AE-253E5B00A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8F8FD2A-B96E-4388-B4B7-9E61CC4CA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9E8B-4E6C-48AE-B373-F59F15006A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6779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95774B1-59B6-48C3-A27A-97A227DC7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A104793-18CD-4424-8D67-AEC201920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A230700-20E0-4C6C-BF2C-05CE5A058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1EAECC92-3BBE-410E-8E53-D52C2950D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C384E3-ACA7-44C1-9E70-6CCFB8567B42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9679260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540E7F5-BE25-4248-A16B-A5B53BA7A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1B4E36A-8C81-4606-AA94-4140CAFEDF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170232F-CED6-40A2-83F6-C26C6FEAE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2438-49BF-4ECA-B21A-A975F678F746}" type="datetimeFigureOut">
              <a:rPr lang="zh-TW" altLang="en-US" smtClean="0"/>
              <a:t>2025/7/8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66E7AD6-202E-4A6F-B76D-56A7BACBF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5931654-7E5D-4C30-8564-5DAF4D60B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9E8B-4E6C-48AE-B373-F59F15006A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522676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CC826CC-6F30-4494-A309-A539FCE7E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919B73B-0EC0-4D10-BAA4-47AD599FBC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1CF7F12-96E3-49F5-9500-DA1B90170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07FD3AE-D519-48CD-B2FE-6F68478E9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2438-49BF-4ECA-B21A-A975F678F746}" type="datetimeFigureOut">
              <a:rPr lang="zh-TW" altLang="en-US" smtClean="0"/>
              <a:t>2025/7/8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06A5FBA-A50A-4153-8E27-181E1D422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3DBD79A-32BE-433F-BAB5-CC8E2ADB5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9E8B-4E6C-48AE-B373-F59F15006A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537504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3E2A825-BF19-4D89-9625-D362CA592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D93199A-D543-4DBD-BC2F-05B3321CA7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5CAE58F-C19C-4E2C-9F4E-1FAA6244E2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29805566-8341-4CFD-94EA-E0181DED42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79D96FA2-5175-4A93-9873-429F9FA147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AFAE5896-55F3-49B7-906E-195BA209C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2438-49BF-4ECA-B21A-A975F678F746}" type="datetimeFigureOut">
              <a:rPr lang="zh-TW" altLang="en-US" smtClean="0"/>
              <a:t>2025/7/8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0A077E0A-8B5F-4932-A089-D9067DFE4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5F981068-184E-416F-B3CD-5660F5130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9E8B-4E6C-48AE-B373-F59F15006A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460831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2DC59C8-36B2-4BC9-AB01-F9946A931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96C38998-CA42-454E-843C-56B4EBBF0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2438-49BF-4ECA-B21A-A975F678F746}" type="datetimeFigureOut">
              <a:rPr lang="zh-TW" altLang="en-US" smtClean="0"/>
              <a:t>2025/7/8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4FDCBE1B-A908-492D-8341-95DDC3225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E899AAE4-F090-4AE4-9007-A641D2961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9E8B-4E6C-48AE-B373-F59F15006A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138997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BAE09769-1D8C-4B59-95A0-02BA03C3F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2438-49BF-4ECA-B21A-A975F678F746}" type="datetimeFigureOut">
              <a:rPr lang="zh-TW" altLang="en-US" smtClean="0"/>
              <a:t>2025/7/8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AD8FC8CC-264B-49E9-8218-83DD91F30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F3B3E22-DB2C-45C6-A2BB-1753043AE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9E8B-4E6C-48AE-B373-F59F15006A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434644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80E1FE5-1FEB-4AFC-B905-FC7572CE6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0CA46FA-3954-4CB8-B7CF-5F6B9C223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0F750D3-CBA6-44FF-B74D-A760E04A74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0BA83F7-228F-461D-9D75-EDC5F7000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2438-49BF-4ECA-B21A-A975F678F746}" type="datetimeFigureOut">
              <a:rPr lang="zh-TW" altLang="en-US" smtClean="0"/>
              <a:t>2025/7/8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DE0706A-EC8A-4282-BE21-39986BDF5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40DAF73-FC7B-497A-82C4-F1091EE81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9E8B-4E6C-48AE-B373-F59F15006A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332698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EDB8FB2-B33D-4F4F-A1B2-BD831CFB7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68898573-1408-415A-9AFB-0924464384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BAF6C9D-37FB-4636-A1C2-EDAE1943BD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EF2E690-4589-45C4-BA56-BF28BA584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2438-49BF-4ECA-B21A-A975F678F746}" type="datetimeFigureOut">
              <a:rPr lang="zh-TW" altLang="en-US" smtClean="0"/>
              <a:t>2025/7/8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2DFC072-A201-4923-8E45-13CBBE05D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6A033D5-56E4-4EF1-9A8F-8499B2757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9E8B-4E6C-48AE-B373-F59F15006A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493951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7FEA589-8AD5-4082-B3DD-B2563448A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32A9C24-A15C-4A9D-A287-0232203B03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4DE029B-9268-45C6-8046-BF3D8FA2B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2438-49BF-4ECA-B21A-A975F678F746}" type="datetimeFigureOut">
              <a:rPr lang="zh-TW" altLang="en-US" smtClean="0"/>
              <a:t>2025/7/8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7C97AC7-4BDB-436D-99EC-53129C970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AA9FB40-AF87-4B81-B772-15E3975FB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9E8B-4E6C-48AE-B373-F59F15006A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097928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B8423D0A-2230-4209-9F97-759D9DA77D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A4D5CC73-E9D5-4DA3-8C5A-8CC01377C2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36D9F7D-2C3F-4AAB-A5CE-B776B6D46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2438-49BF-4ECA-B21A-A975F678F746}" type="datetimeFigureOut">
              <a:rPr lang="zh-TW" altLang="en-US" smtClean="0"/>
              <a:t>2025/7/8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3F3972A-35A0-451D-9AF3-8085ECA07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D3A253D-A631-4C53-A1C3-D73E2D025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9E8B-4E6C-48AE-B373-F59F15006A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700806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FF735F0-E2E2-4F3E-A2DA-19A49BD24E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4C92151-EA57-41B3-8818-6FB090C3F0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99B145C-59D7-4CD9-A785-7C9F61623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CCE4765-C2A8-4843-8171-8E4070099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92787D7-5138-4D0C-830F-864B7F912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F7F25-6103-482A-8B5A-09E85D1C585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74550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25AAD525-685B-4D21-ADB5-9BDCAE6C9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4922C927-3840-482D-A6B7-B93143CBE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DC8A4A8-9189-44DD-80B5-F74CEDFB9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F4EBC2-275E-48F4-A8E0-C2ACC90EAEE2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2878859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3CE0414-34C7-4D9F-9F3F-B060B2574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58304DD-73BB-4447-A484-53C810C57E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ECAB011-A351-4963-9BD1-61C534D0C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45A4833-DA2C-4A07-9013-39BCFFD4A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A5F662B-AED1-4272-A19A-C11FC97BF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55887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C0659CD-2B10-433D-8D80-022B681DE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F88080F-ABB0-409B-843F-A1306F0EB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C71CDCD-A446-43CF-8562-3EFCA7C26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24770B3-38F7-4719-A816-0B4DFD03F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2B87C15-5782-4A8B-822C-45A11136E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7BDC43-87AE-46D3-976C-A79C75D0F8BC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6260474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19544D-87C2-4AD1-BB45-96A58B421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A4BDAD0-4E6A-423E-A2D7-9104D5D2FB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1914343-A754-4E0D-A4EF-9BC6122B3C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B3EE98A-F345-4B78-B9D1-23EE29512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D56A30A-0802-4CF6-9396-BBC8EF3AC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382E701-3097-47D6-899E-9F25EC4EA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4716866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08C0436-777A-4A45-B02A-11CF8A8C8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F9A01BA-84E0-4731-97F0-1FD0AE6B45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EFA2074-7569-4DAF-BB58-32D73C29F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F6F7F172-74ED-4361-83F8-5B2ADE9864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6E43A597-CFFA-4F8F-8E90-9CEE89C6A1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C4F3FE36-9F0E-4C97-A059-DC44A6BAC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8A41DECE-0D35-4ACA-B2D4-95AABE413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F386A887-1E1E-4661-A131-6AF553110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7342217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754A7D6-F06B-475E-9F51-D75752C13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C0D192E-6DC8-443A-96F8-3CC623176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94F87E1B-54BB-43BF-B3B0-863A16CF0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87B9A23C-7D33-479E-A788-71759598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C384E3-ACA7-44C1-9E70-6CCFB8567B42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3096678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E8768E3C-79BF-445A-A317-416B3D06C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4F1DEF03-0CA1-458A-AD3B-A6B4E18CE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FBD20D8-F320-45E6-AF2E-65395C655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F4EBC2-275E-48F4-A8E0-C2ACC90EAEE2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5431582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2AEE3F0-B7E1-4B13-9DA3-4C1C012EE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1A57EEA-05F7-404C-82DE-344B07A3A2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83136FE-BD75-46C8-B2B2-E4BDD9FFED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2D0C0B9-8BF5-48AC-ADD4-877ECC0C5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8873952-3C46-4BD0-A06B-A1B0B16C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6E2903A-3576-44F7-B1DE-F6DE563CB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3247788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2767755-1F64-4DFB-A1CE-8FE28082C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C4AF81B9-A300-4903-BD6A-FE9061A386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CB554FA-CD70-4776-A54E-2F10096D85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9212751-21C0-40EC-9433-927877A7C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888CEC8-86C0-44E4-AB7F-523BD152F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D31DC6E-0A2A-4776-8483-DBE900B80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475550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0744EF8-740B-44E5-8076-D42B5C46A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66C37F7-D258-4AEA-B092-7D0EE0306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A373F9C-E627-4631-AD5B-5BAD68D20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18946B9-C278-42F2-9A31-EC96FD400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C9D5DE6-6550-4CDF-B52A-A7E5C9339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54044C-FDA5-4BAB-AEFD-42F1312F3F16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3004827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5FE3FA15-294E-4066-8501-72A98BFFAE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6EF0B1A-BE86-48AC-B0D1-BA34D35A3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9B96323-5DB4-4E26-BC96-CC01BDA8F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CF8AB01-F600-4A9E-AFC4-2AD57B64F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7C5AF88-4D04-417F-94ED-964FFBBB3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3069B-DC16-4D34-99F2-F9B0CBE5115C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26646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520CF9C-9562-4648-B6C7-AB5000F07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215170F-E019-4B40-A34D-247029023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E8681FC-C5B9-4503-A3A0-1D1A52B9BA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C9AC1AF-16BD-42D9-A2D0-D00891453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34A9337-82DA-4A00-9B5C-AFB9896F3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D7B0C8A-7C6D-4D02-9782-38544453D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82453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4A27B4-71F5-489B-AA89-05B12BA27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4876285F-EFA9-4955-8669-9771D9D203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CB1BA76-A6DE-4DD1-B948-E04A92F3DE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00E0783-3D1A-4757-B089-3E739EE89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AF05BB7-26D9-462F-B6F0-59803E0AE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0968D57-FA2C-459C-A382-3CC5FF3AD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4507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79D14185-1616-4E00-BA35-2F59A2E45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0CB9F21-D6D0-4E10-BBBC-38EAB6177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A254BF8-B4E8-4F15-AA3E-20071556E5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3132560-76C9-469E-A207-772A1578C0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A5F1343-E974-4DE8-80A3-133CFD1875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96764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D3EDD923-7A24-42AA-9918-895215F90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2F0044D-765E-43B8-A3E1-502A45819E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FF39D66-80F2-4ABC-977C-9576BF411A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82438-49BF-4ECA-B21A-A975F678F746}" type="datetimeFigureOut">
              <a:rPr lang="zh-TW" altLang="en-US" smtClean="0"/>
              <a:t>2025/7/8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1070FF7-EDED-454C-9B7B-5416EB1330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3F52688-EE51-4541-BC1D-25465C6E93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69E8B-4E6C-48AE-B373-F59F15006A4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直線接點 7">
            <a:extLst>
              <a:ext uri="{FF2B5EF4-FFF2-40B4-BE49-F238E27FC236}">
                <a16:creationId xmlns:a16="http://schemas.microsoft.com/office/drawing/2014/main" id="{0460DC4A-93E9-4E41-B20C-3EC08C223737}"/>
              </a:ext>
            </a:extLst>
          </p:cNvPr>
          <p:cNvCxnSpPr/>
          <p:nvPr/>
        </p:nvCxnSpPr>
        <p:spPr>
          <a:xfrm>
            <a:off x="0" y="1742370"/>
            <a:ext cx="12192000" cy="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6105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  <p:sldLayoutId id="214748386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6000" y="609600"/>
            <a:ext cx="1080000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2057400"/>
            <a:ext cx="10800000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4712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10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F6C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43840" y="182880"/>
            <a:ext cx="1170432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2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30"/>
            <a:ext cx="23290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9" y="6223830"/>
            <a:ext cx="4717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2" y="6223830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53488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79D14185-1616-4E00-BA35-2F59A2E45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0CB9F21-D6D0-4E10-BBBC-38EAB6177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A254BF8-B4E8-4F15-AA3E-20071556E5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3132560-76C9-469E-A207-772A1578C0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A5F1343-E974-4DE8-80A3-133CFD1875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5459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D3EDD923-7A24-42AA-9918-895215F90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2F0044D-765E-43B8-A3E1-502A45819E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FF39D66-80F2-4ABC-977C-9576BF411A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82438-49BF-4ECA-B21A-A975F678F746}" type="datetimeFigureOut">
              <a:rPr lang="zh-TW" altLang="en-US" smtClean="0"/>
              <a:t>2025/7/8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1070FF7-EDED-454C-9B7B-5416EB1330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3F52688-EE51-4541-BC1D-25465C6E93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69E8B-4E6C-48AE-B373-F59F15006A4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直線接點 7">
            <a:extLst>
              <a:ext uri="{FF2B5EF4-FFF2-40B4-BE49-F238E27FC236}">
                <a16:creationId xmlns:a16="http://schemas.microsoft.com/office/drawing/2014/main" id="{0460DC4A-93E9-4E41-B20C-3EC08C223737}"/>
              </a:ext>
            </a:extLst>
          </p:cNvPr>
          <p:cNvCxnSpPr/>
          <p:nvPr/>
        </p:nvCxnSpPr>
        <p:spPr>
          <a:xfrm>
            <a:off x="0" y="1742370"/>
            <a:ext cx="12192000" cy="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4840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2B7D73AC-F959-4BA9-9A39-E53FF736F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F9FBCB2-6841-48F4-83FA-92D2D015A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44068DA-12E1-4C50-BF8C-D21906EBCE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3C50D50-06B8-49F1-A474-E95018ED30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D67257B-CCA4-453C-A90B-E1D36C392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80863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uangsl@ntu.edu.tw" TargetMode="External"/><Relationship Id="rId1" Type="http://schemas.openxmlformats.org/officeDocument/2006/relationships/slideLayout" Target="../slideLayouts/slideLayout7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174083E-0F44-4DA0-BB25-9371E0F5B4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作業繳交說明</a:t>
            </a:r>
            <a:endParaRPr lang="zh-TW" altLang="en-US" dirty="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D4C83DD-70FB-4029-B1F1-5A4226C6C2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dirty="0"/>
              <a:t>利用</a:t>
            </a:r>
            <a:r>
              <a:rPr lang="en-US" altLang="zh-TW" dirty="0"/>
              <a:t>Copilot</a:t>
            </a:r>
            <a:r>
              <a:rPr lang="zh-TW" altLang="en-US" dirty="0"/>
              <a:t>功能，生成工作報告、簡報、或海報等</a:t>
            </a:r>
            <a:endParaRPr lang="en-US" altLang="zh-TW" dirty="0"/>
          </a:p>
          <a:p>
            <a:r>
              <a:rPr lang="zh-TW" altLang="en-US" dirty="0"/>
              <a:t>製作一文件目錄、會議摘要、報告文件</a:t>
            </a:r>
          </a:p>
          <a:p>
            <a:r>
              <a:rPr lang="zh-TW" altLang="en-US" dirty="0"/>
              <a:t>建立一個投影片母片或範本</a:t>
            </a:r>
            <a:endParaRPr lang="en-US" altLang="zh-TW" dirty="0"/>
          </a:p>
          <a:p>
            <a:r>
              <a:rPr lang="zh-TW" altLang="en-US" dirty="0"/>
              <a:t>建立樞紐分析＋交叉分析表</a:t>
            </a:r>
            <a:endParaRPr lang="en-US" altLang="zh-TW" dirty="0"/>
          </a:p>
          <a:p>
            <a:r>
              <a:rPr lang="zh-TW" altLang="en-US" dirty="0"/>
              <a:t>製作海報、邀請卡、賀卡</a:t>
            </a:r>
            <a:r>
              <a:rPr lang="en-US" altLang="zh-TW" dirty="0"/>
              <a:t>…</a:t>
            </a:r>
          </a:p>
          <a:p>
            <a:endParaRPr lang="en-US" altLang="zh-TW" dirty="0"/>
          </a:p>
          <a:p>
            <a:r>
              <a:rPr lang="zh-TW" altLang="en-US" dirty="0"/>
              <a:t>繳交時間：課後２週內</a:t>
            </a:r>
            <a:endParaRPr lang="en-US" altLang="zh-TW" dirty="0"/>
          </a:p>
          <a:p>
            <a:r>
              <a:rPr lang="zh-TW" altLang="en-US" dirty="0"/>
              <a:t>郵件主旨：</a:t>
            </a:r>
            <a:r>
              <a:rPr lang="en-US" altLang="zh-TW" dirty="0"/>
              <a:t>Office</a:t>
            </a:r>
            <a:r>
              <a:rPr lang="zh-TW" altLang="en-US" dirty="0"/>
              <a:t>及</a:t>
            </a:r>
            <a:r>
              <a:rPr lang="en-US" altLang="zh-TW" dirty="0"/>
              <a:t>Copilot</a:t>
            </a:r>
            <a:r>
              <a:rPr lang="zh-TW" altLang="en-US" dirty="0"/>
              <a:t>作業</a:t>
            </a:r>
            <a:r>
              <a:rPr lang="en-US" altLang="zh-TW" dirty="0"/>
              <a:t>-</a:t>
            </a:r>
            <a:r>
              <a:rPr lang="zh-TW" altLang="en-US" dirty="0"/>
              <a:t>姓名</a:t>
            </a:r>
            <a:endParaRPr lang="en-US" altLang="zh-TW" dirty="0"/>
          </a:p>
          <a:p>
            <a:r>
              <a:rPr lang="en-US" altLang="zh-TW" dirty="0"/>
              <a:t>Email to: </a:t>
            </a:r>
            <a:r>
              <a:rPr lang="en-US" altLang="zh-TW" dirty="0">
                <a:hlinkClick r:id="rId2"/>
              </a:rPr>
              <a:t>huangsl@ntu.edu.tw</a:t>
            </a:r>
            <a:endParaRPr lang="en-US" altLang="ja-JP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PB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BI" id="{8C16009F-20D7-4E3B-BBAF-6EEC568FE3F8}" vid="{996870FF-6F4E-46CC-A7F7-3C3CEAC480D9}"/>
    </a:ext>
  </a:extLst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BI-112S.pptx" id="{E54E18A5-8BB1-4874-AD96-64A97AD09AB0}" vid="{5AD99726-BB94-46A4-9E0E-A65A538756E9}"/>
    </a:ext>
  </a:extLst>
</a:theme>
</file>

<file path=ppt/theme/theme3.xml><?xml version="1.0" encoding="utf-8"?>
<a:theme xmlns:a="http://schemas.openxmlformats.org/drawingml/2006/main" name="exceladv">
  <a:themeElements>
    <a:clrScheme name="自訂 3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3A7E5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基礎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礎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celadv" id="{4F38A6E0-F9DF-435B-8D9E-268684CF6DBB}" vid="{2204BA9B-0FB6-4A86-9505-F06AA20D175A}"/>
    </a:ext>
  </a:extLst>
</a:theme>
</file>

<file path=ppt/theme/theme4.xml><?xml version="1.0" encoding="utf-8"?>
<a:theme xmlns:a="http://schemas.openxmlformats.org/drawingml/2006/main" name="office2021">
  <a:themeElements>
    <a:clrScheme name="橙紅色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基礎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礎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2021" id="{4613F30D-71AD-43B5-9DAA-BC9062A47B5F}" vid="{E40F5CEE-7138-4DEB-8A5C-4B633F8481CF}"/>
    </a:ext>
  </a:extLst>
</a:theme>
</file>

<file path=ppt/theme/theme5.xml><?xml version="1.0" encoding="utf-8"?>
<a:theme xmlns:a="http://schemas.openxmlformats.org/drawingml/2006/main" name="1_PB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BI" id="{8C16009F-20D7-4E3B-BBAF-6EEC568FE3F8}" vid="{996870FF-6F4E-46CC-A7F7-3C3CEAC480D9}"/>
    </a:ext>
  </a:extLst>
</a:theme>
</file>

<file path=ppt/theme/theme6.xml><?xml version="1.0" encoding="utf-8"?>
<a:theme xmlns:a="http://schemas.openxmlformats.org/drawingml/2006/main" name="1_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BI-112S.pptx" id="{E54E18A5-8BB1-4874-AD96-64A97AD09AB0}" vid="{5AD99726-BB94-46A4-9E0E-A65A538756E9}"/>
    </a:ext>
  </a:extLst>
</a:theme>
</file>

<file path=ppt/theme/theme7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PBI</Template>
  <TotalTime>0</TotalTime>
  <Words>74</Words>
  <Application>Microsoft Office PowerPoint</Application>
  <PresentationFormat>寬螢幕</PresentationFormat>
  <Paragraphs>10</Paragraphs>
  <Slides>1</Slides>
  <Notes>0</Notes>
  <HiddenSlides>1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7</vt:i4>
      </vt:variant>
      <vt:variant>
        <vt:lpstr>投影片標題</vt:lpstr>
      </vt:variant>
      <vt:variant>
        <vt:i4>1</vt:i4>
      </vt:variant>
    </vt:vector>
  </HeadingPairs>
  <TitlesOfParts>
    <vt:vector size="12" baseType="lpstr">
      <vt:lpstr>Arial</vt:lpstr>
      <vt:lpstr>Calibri</vt:lpstr>
      <vt:lpstr>Calibri Light</vt:lpstr>
      <vt:lpstr>Corbel</vt:lpstr>
      <vt:lpstr>PBI</vt:lpstr>
      <vt:lpstr>自訂設計</vt:lpstr>
      <vt:lpstr>exceladv</vt:lpstr>
      <vt:lpstr>office2021</vt:lpstr>
      <vt:lpstr>1_PBI</vt:lpstr>
      <vt:lpstr>1_自訂設計</vt:lpstr>
      <vt:lpstr>Office 佈景主題</vt:lpstr>
      <vt:lpstr>作業繳交說明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2017-09-19T05:47:14Z</dcterms:created>
  <dcterms:modified xsi:type="dcterms:W3CDTF">2025-07-08T08:29:43Z</dcterms:modified>
</cp:coreProperties>
</file>