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  <p:sldId id="257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printerSettings" Target="printerSettings/printerSettings1.bin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課程目標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認識 Copilot 的核心功能與應用場景</a:t>
            </a:r>
          </a:p>
          <a:p>
            <a:r>
              <a:t>掌握在 Word、Excel、PowerPoint 中的操作技巧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主要內容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Copilot 基本介紹</a:t>
            </a:r>
          </a:p>
          <a:p>
            <a:r>
              <a:t>功能特色：自然語言處理、資料分析等</a:t>
            </a:r>
          </a:p>
          <a:p>
            <a:r>
              <a:t>使用情境與實例</a:t>
            </a:r>
          </a:p>
          <a:p>
            <a:r>
              <a:t>提示語設計技巧</a:t>
            </a:r>
          </a:p>
          <a:p>
            <a:r>
              <a:t>授權與資源說明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實作活動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撰寫文件與簡報</a:t>
            </a:r>
          </a:p>
          <a:p>
            <a:r>
              <a:t>分析 Excel 資料並建立圖表</a:t>
            </a:r>
          </a:p>
          <a:p>
            <a:r>
              <a:t>設計提示語並觀察回應</a:t>
            </a:r>
          </a:p>
          <a:p>
            <a:r>
              <a:t>小組討論與分享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學習成果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t>熟悉操作方式</a:t>
            </a:r>
          </a:p>
          <a:p>
            <a:r>
              <a:t>撰寫有效提示語</a:t>
            </a:r>
          </a:p>
          <a:p>
            <a:r>
              <a:t>應用於實務工作</a:t>
            </a:r>
          </a:p>
          <a:p>
            <a:r>
              <a:t>評估應用潛力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