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9" d="100"/>
          <a:sy n="129" d="100"/>
        </p:scale>
        <p:origin x="1793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7/4/2025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Copilot 基本介紹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Copilot 是由 Microsoft 推出的人工智慧助手。</a:t>
            </a:r>
          </a:p>
          <a:p>
            <a:r>
              <a:t>它整合於 Microsoft 365 中，協助使用者提升工作效率。</a:t>
            </a:r>
          </a:p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Copilot 功能特色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自然語言理解與生成能力。</a:t>
            </a:r>
          </a:p>
          <a:p>
            <a:r>
              <a:t>可協助撰寫文件、製作簡報、分析資料等。</a:t>
            </a:r>
          </a:p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Copilot 使用情境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在 Word 中撰寫報告或文章。</a:t>
            </a:r>
          </a:p>
          <a:p>
            <a:r>
              <a:t>在 Excel 中分析數據並產生圖表。</a:t>
            </a:r>
          </a:p>
          <a:p>
            <a:r>
              <a:t>在 PowerPoint 中快速建立簡報內容。</a:t>
            </a:r>
          </a:p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Copilot 實作範例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使用者輸入指令：『請產生一份年度報告摘要』。</a:t>
            </a:r>
          </a:p>
          <a:p>
            <a:r>
              <a:t>Copilot 自動撰寫摘要並格式化為正式文件。</a:t>
            </a:r>
          </a:p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結語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Copilot 是提升生產力的強大工具。</a:t>
            </a:r>
          </a:p>
          <a:p>
            <a:r>
              <a:t>善用其功能可節省時間並提升工作品質。</a:t>
            </a:r>
          </a:p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613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5046C49D-0CAA-41FE-8D89-360C3833E6DA}">
  <we:reference id="wa200005566" version="3.0.0.3" store="zh-TW" storeType="OMEX"/>
  <we:alternateReferences>
    <we:reference id="WA200005566" version="3.0.0.3" store="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53</Words>
  <Application>Microsoft Office PowerPoint</Application>
  <PresentationFormat>如螢幕大小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Copilot 基本介紹</vt:lpstr>
      <vt:lpstr>Copilot 功能特色</vt:lpstr>
      <vt:lpstr>Copilot 使用情境</vt:lpstr>
      <vt:lpstr>Copilot 實作範例</vt:lpstr>
      <vt:lpstr>結語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Copilot 基本介紹</dc:title>
  <dc:subject/>
  <dc:creator/>
  <cp:keywords/>
  <dc:description>generated using python-pptx</dc:description>
  <cp:lastModifiedBy>黃淑玲</cp:lastModifiedBy>
  <cp:revision>3</cp:revision>
  <dcterms:created xsi:type="dcterms:W3CDTF">2013-01-27T09:14:16Z</dcterms:created>
  <dcterms:modified xsi:type="dcterms:W3CDTF">2025-07-04T06:19:37Z</dcterms:modified>
  <cp:category/>
</cp:coreProperties>
</file>