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課程目標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認識 Copilot 的功能與應用場景，掌握操作技巧</a:t>
            </a:r>
          </a:p>
        </p:txBody>
      </p:sp>
      <p:sp>
        <p:nvSpPr>
          <p:cNvPr id="4" name="Rectangle 3"/>
          <p:cNvSpPr/>
          <p:nvPr/>
        </p:nvSpPr>
        <p:spPr>
          <a:xfrm>
            <a:off x="5029200" y="1371600"/>
            <a:ext cx="2743200" cy="1828800"/>
          </a:xfrm>
          <a:prstGeom prst="rect">
            <a:avLst/>
          </a:prstGeom>
          <a:solidFill>
            <a:srgbClr val="C8C8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Copilot 圖示區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主要內容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涵蓋基本介紹、特色功能、使用情境、提示語設計與授權說明</a:t>
            </a:r>
          </a:p>
        </p:txBody>
      </p:sp>
      <p:sp>
        <p:nvSpPr>
          <p:cNvPr id="4" name="Rectangle 3"/>
          <p:cNvSpPr/>
          <p:nvPr/>
        </p:nvSpPr>
        <p:spPr>
          <a:xfrm>
            <a:off x="5029200" y="1371600"/>
            <a:ext cx="2743200" cy="1828800"/>
          </a:xfrm>
          <a:prstGeom prst="rect">
            <a:avLst/>
          </a:prstGeom>
          <a:solidFill>
            <a:srgbClr val="C8C8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Copilot 圖示區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實作活動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包含文件撰寫、資料分析、提示語設計與小組討論</a:t>
            </a:r>
          </a:p>
        </p:txBody>
      </p:sp>
      <p:sp>
        <p:nvSpPr>
          <p:cNvPr id="4" name="Rectangle 3"/>
          <p:cNvSpPr/>
          <p:nvPr/>
        </p:nvSpPr>
        <p:spPr>
          <a:xfrm>
            <a:off x="5029200" y="1371600"/>
            <a:ext cx="2743200" cy="1828800"/>
          </a:xfrm>
          <a:prstGeom prst="rect">
            <a:avLst/>
          </a:prstGeom>
          <a:solidFill>
            <a:srgbClr val="C8C8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Copilot 圖示區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學習成果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強調學員在課程結束後的技能與應用能力</a:t>
            </a:r>
          </a:p>
        </p:txBody>
      </p:sp>
      <p:sp>
        <p:nvSpPr>
          <p:cNvPr id="4" name="Rectangle 3"/>
          <p:cNvSpPr/>
          <p:nvPr/>
        </p:nvSpPr>
        <p:spPr>
          <a:xfrm>
            <a:off x="5029200" y="1371600"/>
            <a:ext cx="2743200" cy="1828800"/>
          </a:xfrm>
          <a:prstGeom prst="rect">
            <a:avLst/>
          </a:prstGeom>
          <a:solidFill>
            <a:srgbClr val="C8C8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Copilot 圖示區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