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9" r:id="rId4"/>
    <p:sldId id="258" r:id="rId5"/>
    <p:sldId id="260" r:id="rId6"/>
    <p:sldId id="261" r:id="rId7"/>
    <p:sldId id="262" r:id="rId8"/>
    <p:sldId id="265" r:id="rId9"/>
    <p:sldId id="263" r:id="rId10"/>
    <p:sldId id="264" r:id="rId11"/>
    <p:sldId id="266"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7798" autoAdjust="0"/>
  </p:normalViewPr>
  <p:slideViewPr>
    <p:cSldViewPr snapToGrid="0">
      <p:cViewPr varScale="1">
        <p:scale>
          <a:sx n="60" d="100"/>
          <a:sy n="60" d="100"/>
        </p:scale>
        <p:origin x="832" y="52"/>
      </p:cViewPr>
      <p:guideLst>
        <p:guide orient="horz" pos="2160"/>
        <p:guide pos="3840"/>
      </p:guideLst>
    </p:cSldViewPr>
  </p:slideViewPr>
  <p:outlineViewPr>
    <p:cViewPr>
      <p:scale>
        <a:sx n="33" d="100"/>
        <a:sy n="33" d="100"/>
      </p:scale>
      <p:origin x="0" y="-168"/>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F77E7-8522-4A99-AFB9-E58FBE1A3116}" type="doc">
      <dgm:prSet loTypeId="urn:microsoft.com/office/officeart/2005/8/layout/cycle2" loCatId="cycle" qsTypeId="urn:microsoft.com/office/officeart/2005/8/quickstyle/3d2" qsCatId="3D" csTypeId="urn:microsoft.com/office/officeart/2005/8/colors/colorful1" csCatId="colorful"/>
      <dgm:spPr/>
      <dgm:t>
        <a:bodyPr/>
        <a:lstStyle/>
        <a:p>
          <a:endParaRPr lang="zh-TW" altLang="en-US"/>
        </a:p>
      </dgm:t>
    </dgm:pt>
    <dgm:pt modelId="{BDD9E8EF-E7B2-4F11-90E7-3F66C3739A81}">
      <dgm:prSet/>
      <dgm:spPr/>
      <dgm:t>
        <a:bodyPr/>
        <a:lstStyle/>
        <a:p>
          <a:pPr rtl="0"/>
          <a:r>
            <a:rPr lang="zh-TW"/>
            <a:t>營運</a:t>
          </a:r>
        </a:p>
      </dgm:t>
    </dgm:pt>
    <dgm:pt modelId="{6A408ACE-11ED-4282-8505-25782B1F956D}" type="parTrans" cxnId="{CF5E1439-AFD6-4E2F-8F7D-7B52BE5B21E9}">
      <dgm:prSet/>
      <dgm:spPr/>
      <dgm:t>
        <a:bodyPr/>
        <a:lstStyle/>
        <a:p>
          <a:endParaRPr lang="zh-TW" altLang="en-US"/>
        </a:p>
      </dgm:t>
    </dgm:pt>
    <dgm:pt modelId="{C0BC6E32-FB6D-4FEE-A772-5A2F90D4FD88}" type="sibTrans" cxnId="{CF5E1439-AFD6-4E2F-8F7D-7B52BE5B21E9}">
      <dgm:prSet/>
      <dgm:spPr/>
      <dgm:t>
        <a:bodyPr/>
        <a:lstStyle/>
        <a:p>
          <a:endParaRPr lang="zh-TW" altLang="en-US"/>
        </a:p>
      </dgm:t>
    </dgm:pt>
    <dgm:pt modelId="{98D675BF-6DD4-4BAA-8E68-364D0B20527A}">
      <dgm:prSet/>
      <dgm:spPr/>
      <dgm:t>
        <a:bodyPr/>
        <a:lstStyle/>
        <a:p>
          <a:pPr rtl="0"/>
          <a:r>
            <a:rPr lang="zh-TW" dirty="0"/>
            <a:t>支援</a:t>
          </a:r>
        </a:p>
      </dgm:t>
    </dgm:pt>
    <dgm:pt modelId="{B707F66A-596D-47F5-B95B-ED0F2075CA0B}" type="parTrans" cxnId="{AFE1EE45-EC33-4310-AF6E-887D27F68213}">
      <dgm:prSet/>
      <dgm:spPr/>
      <dgm:t>
        <a:bodyPr/>
        <a:lstStyle/>
        <a:p>
          <a:endParaRPr lang="zh-TW" altLang="en-US"/>
        </a:p>
      </dgm:t>
    </dgm:pt>
    <dgm:pt modelId="{A8118097-B4F4-4AF8-853C-EDFA4A10AA7E}" type="sibTrans" cxnId="{AFE1EE45-EC33-4310-AF6E-887D27F68213}">
      <dgm:prSet/>
      <dgm:spPr/>
      <dgm:t>
        <a:bodyPr/>
        <a:lstStyle/>
        <a:p>
          <a:endParaRPr lang="zh-TW" altLang="en-US"/>
        </a:p>
      </dgm:t>
    </dgm:pt>
    <dgm:pt modelId="{7164D59F-42AA-4023-9912-7A5547C89A33}">
      <dgm:prSet/>
      <dgm:spPr/>
      <dgm:t>
        <a:bodyPr/>
        <a:lstStyle/>
        <a:p>
          <a:pPr rtl="0"/>
          <a:r>
            <a:rPr lang="zh-TW" dirty="0"/>
            <a:t>最佳化</a:t>
          </a:r>
        </a:p>
      </dgm:t>
    </dgm:pt>
    <dgm:pt modelId="{C1A4B263-C17E-4A63-B3A2-070B523ADA8A}" type="parTrans" cxnId="{E48A6A06-120B-4A15-8616-846B4B9A0B81}">
      <dgm:prSet/>
      <dgm:spPr/>
      <dgm:t>
        <a:bodyPr/>
        <a:lstStyle/>
        <a:p>
          <a:endParaRPr lang="zh-TW" altLang="en-US"/>
        </a:p>
      </dgm:t>
    </dgm:pt>
    <dgm:pt modelId="{345F0D1E-E7E0-4D78-854F-B0767490EDE5}" type="sibTrans" cxnId="{E48A6A06-120B-4A15-8616-846B4B9A0B81}">
      <dgm:prSet/>
      <dgm:spPr/>
      <dgm:t>
        <a:bodyPr/>
        <a:lstStyle/>
        <a:p>
          <a:endParaRPr lang="zh-TW" altLang="en-US"/>
        </a:p>
      </dgm:t>
    </dgm:pt>
    <dgm:pt modelId="{6788DB81-CD73-4414-823A-BAFEF879308A}">
      <dgm:prSet/>
      <dgm:spPr/>
      <dgm:t>
        <a:bodyPr/>
        <a:lstStyle/>
        <a:p>
          <a:pPr rtl="0"/>
          <a:r>
            <a:rPr lang="zh-TW"/>
            <a:t>變革</a:t>
          </a:r>
        </a:p>
      </dgm:t>
    </dgm:pt>
    <dgm:pt modelId="{EC677E1F-8433-4B1D-A192-3842B3744760}" type="parTrans" cxnId="{4B848289-86D1-45EA-A79F-0075EA2C50AF}">
      <dgm:prSet/>
      <dgm:spPr/>
      <dgm:t>
        <a:bodyPr/>
        <a:lstStyle/>
        <a:p>
          <a:endParaRPr lang="zh-TW" altLang="en-US"/>
        </a:p>
      </dgm:t>
    </dgm:pt>
    <dgm:pt modelId="{1010FA23-FC8D-4357-9A84-170EE3F09299}" type="sibTrans" cxnId="{4B848289-86D1-45EA-A79F-0075EA2C50AF}">
      <dgm:prSet/>
      <dgm:spPr/>
      <dgm:t>
        <a:bodyPr/>
        <a:lstStyle/>
        <a:p>
          <a:endParaRPr lang="zh-TW" altLang="en-US"/>
        </a:p>
      </dgm:t>
    </dgm:pt>
    <dgm:pt modelId="{232402AC-C798-4A01-A845-0FE7615082D9}" type="pres">
      <dgm:prSet presAssocID="{E55F77E7-8522-4A99-AFB9-E58FBE1A3116}" presName="cycle" presStyleCnt="0">
        <dgm:presLayoutVars>
          <dgm:dir/>
          <dgm:resizeHandles val="exact"/>
        </dgm:presLayoutVars>
      </dgm:prSet>
      <dgm:spPr/>
    </dgm:pt>
    <dgm:pt modelId="{21110250-5B59-48E3-AD18-08CD629C4BFD}" type="pres">
      <dgm:prSet presAssocID="{BDD9E8EF-E7B2-4F11-90E7-3F66C3739A81}" presName="node" presStyleLbl="node1" presStyleIdx="0" presStyleCnt="4">
        <dgm:presLayoutVars>
          <dgm:bulletEnabled val="1"/>
        </dgm:presLayoutVars>
      </dgm:prSet>
      <dgm:spPr/>
    </dgm:pt>
    <dgm:pt modelId="{044B272F-81E4-495F-84B9-9F10832288F0}" type="pres">
      <dgm:prSet presAssocID="{C0BC6E32-FB6D-4FEE-A772-5A2F90D4FD88}" presName="sibTrans" presStyleLbl="sibTrans2D1" presStyleIdx="0" presStyleCnt="4"/>
      <dgm:spPr/>
    </dgm:pt>
    <dgm:pt modelId="{5EF09C22-DF2A-4BF3-A435-A6C346914374}" type="pres">
      <dgm:prSet presAssocID="{C0BC6E32-FB6D-4FEE-A772-5A2F90D4FD88}" presName="connectorText" presStyleLbl="sibTrans2D1" presStyleIdx="0" presStyleCnt="4"/>
      <dgm:spPr/>
    </dgm:pt>
    <dgm:pt modelId="{0F9EBE1E-1714-4573-B22D-DDFB3A6DD33C}" type="pres">
      <dgm:prSet presAssocID="{98D675BF-6DD4-4BAA-8E68-364D0B20527A}" presName="node" presStyleLbl="node1" presStyleIdx="1" presStyleCnt="4">
        <dgm:presLayoutVars>
          <dgm:bulletEnabled val="1"/>
        </dgm:presLayoutVars>
      </dgm:prSet>
      <dgm:spPr/>
    </dgm:pt>
    <dgm:pt modelId="{9E1ED741-9C43-4B0B-A6C4-37B5DF7AEBB3}" type="pres">
      <dgm:prSet presAssocID="{A8118097-B4F4-4AF8-853C-EDFA4A10AA7E}" presName="sibTrans" presStyleLbl="sibTrans2D1" presStyleIdx="1" presStyleCnt="4"/>
      <dgm:spPr/>
    </dgm:pt>
    <dgm:pt modelId="{A0BCB4E1-8C22-424E-AE0F-C602A733A874}" type="pres">
      <dgm:prSet presAssocID="{A8118097-B4F4-4AF8-853C-EDFA4A10AA7E}" presName="connectorText" presStyleLbl="sibTrans2D1" presStyleIdx="1" presStyleCnt="4"/>
      <dgm:spPr/>
    </dgm:pt>
    <dgm:pt modelId="{EAA07E2A-9BC6-400D-9436-32EA3A0DB6E8}" type="pres">
      <dgm:prSet presAssocID="{7164D59F-42AA-4023-9912-7A5547C89A33}" presName="node" presStyleLbl="node1" presStyleIdx="2" presStyleCnt="4">
        <dgm:presLayoutVars>
          <dgm:bulletEnabled val="1"/>
        </dgm:presLayoutVars>
      </dgm:prSet>
      <dgm:spPr/>
    </dgm:pt>
    <dgm:pt modelId="{1B3A0A46-9397-430F-ABD5-FBDC105B6254}" type="pres">
      <dgm:prSet presAssocID="{345F0D1E-E7E0-4D78-854F-B0767490EDE5}" presName="sibTrans" presStyleLbl="sibTrans2D1" presStyleIdx="2" presStyleCnt="4"/>
      <dgm:spPr/>
    </dgm:pt>
    <dgm:pt modelId="{9C79BF77-1B2E-4D95-9A67-7C0C437BADBA}" type="pres">
      <dgm:prSet presAssocID="{345F0D1E-E7E0-4D78-854F-B0767490EDE5}" presName="connectorText" presStyleLbl="sibTrans2D1" presStyleIdx="2" presStyleCnt="4"/>
      <dgm:spPr/>
    </dgm:pt>
    <dgm:pt modelId="{39A7FC4B-57CD-4005-A13A-B448F89265BA}" type="pres">
      <dgm:prSet presAssocID="{6788DB81-CD73-4414-823A-BAFEF879308A}" presName="node" presStyleLbl="node1" presStyleIdx="3" presStyleCnt="4">
        <dgm:presLayoutVars>
          <dgm:bulletEnabled val="1"/>
        </dgm:presLayoutVars>
      </dgm:prSet>
      <dgm:spPr/>
    </dgm:pt>
    <dgm:pt modelId="{297DD468-F1B9-4F7F-B14B-CEDE4F5CF7C0}" type="pres">
      <dgm:prSet presAssocID="{1010FA23-FC8D-4357-9A84-170EE3F09299}" presName="sibTrans" presStyleLbl="sibTrans2D1" presStyleIdx="3" presStyleCnt="4"/>
      <dgm:spPr/>
    </dgm:pt>
    <dgm:pt modelId="{BAB222F9-6C86-485D-985E-C5248EDA0957}" type="pres">
      <dgm:prSet presAssocID="{1010FA23-FC8D-4357-9A84-170EE3F09299}" presName="connectorText" presStyleLbl="sibTrans2D1" presStyleIdx="3" presStyleCnt="4"/>
      <dgm:spPr/>
    </dgm:pt>
  </dgm:ptLst>
  <dgm:cxnLst>
    <dgm:cxn modelId="{E48A6A06-120B-4A15-8616-846B4B9A0B81}" srcId="{E55F77E7-8522-4A99-AFB9-E58FBE1A3116}" destId="{7164D59F-42AA-4023-9912-7A5547C89A33}" srcOrd="2" destOrd="0" parTransId="{C1A4B263-C17E-4A63-B3A2-070B523ADA8A}" sibTransId="{345F0D1E-E7E0-4D78-854F-B0767490EDE5}"/>
    <dgm:cxn modelId="{EE86910B-B4C6-44D5-B804-96C7D2DA49CB}" type="presOf" srcId="{98D675BF-6DD4-4BAA-8E68-364D0B20527A}" destId="{0F9EBE1E-1714-4573-B22D-DDFB3A6DD33C}" srcOrd="0" destOrd="0" presId="urn:microsoft.com/office/officeart/2005/8/layout/cycle2"/>
    <dgm:cxn modelId="{CF5E1439-AFD6-4E2F-8F7D-7B52BE5B21E9}" srcId="{E55F77E7-8522-4A99-AFB9-E58FBE1A3116}" destId="{BDD9E8EF-E7B2-4F11-90E7-3F66C3739A81}" srcOrd="0" destOrd="0" parTransId="{6A408ACE-11ED-4282-8505-25782B1F956D}" sibTransId="{C0BC6E32-FB6D-4FEE-A772-5A2F90D4FD88}"/>
    <dgm:cxn modelId="{943D993E-B9AE-4451-A4FE-D8A97419FCF7}" type="presOf" srcId="{A8118097-B4F4-4AF8-853C-EDFA4A10AA7E}" destId="{A0BCB4E1-8C22-424E-AE0F-C602A733A874}" srcOrd="1" destOrd="0" presId="urn:microsoft.com/office/officeart/2005/8/layout/cycle2"/>
    <dgm:cxn modelId="{D961DE5B-C019-4294-BE0B-FB03A75B1F33}" type="presOf" srcId="{E55F77E7-8522-4A99-AFB9-E58FBE1A3116}" destId="{232402AC-C798-4A01-A845-0FE7615082D9}" srcOrd="0" destOrd="0" presId="urn:microsoft.com/office/officeart/2005/8/layout/cycle2"/>
    <dgm:cxn modelId="{E550325E-3DCB-4088-A267-068ABCACB4D6}" type="presOf" srcId="{BDD9E8EF-E7B2-4F11-90E7-3F66C3739A81}" destId="{21110250-5B59-48E3-AD18-08CD629C4BFD}" srcOrd="0" destOrd="0" presId="urn:microsoft.com/office/officeart/2005/8/layout/cycle2"/>
    <dgm:cxn modelId="{AFE1EE45-EC33-4310-AF6E-887D27F68213}" srcId="{E55F77E7-8522-4A99-AFB9-E58FBE1A3116}" destId="{98D675BF-6DD4-4BAA-8E68-364D0B20527A}" srcOrd="1" destOrd="0" parTransId="{B707F66A-596D-47F5-B95B-ED0F2075CA0B}" sibTransId="{A8118097-B4F4-4AF8-853C-EDFA4A10AA7E}"/>
    <dgm:cxn modelId="{394A2F6D-8C67-4019-8339-6C654C1D6CAC}" type="presOf" srcId="{1010FA23-FC8D-4357-9A84-170EE3F09299}" destId="{297DD468-F1B9-4F7F-B14B-CEDE4F5CF7C0}" srcOrd="0" destOrd="0" presId="urn:microsoft.com/office/officeart/2005/8/layout/cycle2"/>
    <dgm:cxn modelId="{DF0EED88-9670-478A-906E-72CCB36512F1}" type="presOf" srcId="{C0BC6E32-FB6D-4FEE-A772-5A2F90D4FD88}" destId="{044B272F-81E4-495F-84B9-9F10832288F0}" srcOrd="0" destOrd="0" presId="urn:microsoft.com/office/officeart/2005/8/layout/cycle2"/>
    <dgm:cxn modelId="{4B848289-86D1-45EA-A79F-0075EA2C50AF}" srcId="{E55F77E7-8522-4A99-AFB9-E58FBE1A3116}" destId="{6788DB81-CD73-4414-823A-BAFEF879308A}" srcOrd="3" destOrd="0" parTransId="{EC677E1F-8433-4B1D-A192-3842B3744760}" sibTransId="{1010FA23-FC8D-4357-9A84-170EE3F09299}"/>
    <dgm:cxn modelId="{662540A9-0D36-4496-B891-B44DDF1F2FFB}" type="presOf" srcId="{345F0D1E-E7E0-4D78-854F-B0767490EDE5}" destId="{9C79BF77-1B2E-4D95-9A67-7C0C437BADBA}" srcOrd="1" destOrd="0" presId="urn:microsoft.com/office/officeart/2005/8/layout/cycle2"/>
    <dgm:cxn modelId="{702197BD-11C5-4476-8CE5-F258FDF1FA72}" type="presOf" srcId="{7164D59F-42AA-4023-9912-7A5547C89A33}" destId="{EAA07E2A-9BC6-400D-9436-32EA3A0DB6E8}" srcOrd="0" destOrd="0" presId="urn:microsoft.com/office/officeart/2005/8/layout/cycle2"/>
    <dgm:cxn modelId="{B06A63CC-31B9-4244-8A1D-D537CCFCA994}" type="presOf" srcId="{345F0D1E-E7E0-4D78-854F-B0767490EDE5}" destId="{1B3A0A46-9397-430F-ABD5-FBDC105B6254}" srcOrd="0" destOrd="0" presId="urn:microsoft.com/office/officeart/2005/8/layout/cycle2"/>
    <dgm:cxn modelId="{9073D9CF-0D7F-47DE-BF4B-12A024DDAD97}" type="presOf" srcId="{1010FA23-FC8D-4357-9A84-170EE3F09299}" destId="{BAB222F9-6C86-485D-985E-C5248EDA0957}" srcOrd="1" destOrd="0" presId="urn:microsoft.com/office/officeart/2005/8/layout/cycle2"/>
    <dgm:cxn modelId="{299081D3-236B-43B8-BCC8-37CF905E26C0}" type="presOf" srcId="{A8118097-B4F4-4AF8-853C-EDFA4A10AA7E}" destId="{9E1ED741-9C43-4B0B-A6C4-37B5DF7AEBB3}" srcOrd="0" destOrd="0" presId="urn:microsoft.com/office/officeart/2005/8/layout/cycle2"/>
    <dgm:cxn modelId="{6E9CCAEA-B9C8-4DCF-B331-862B91468006}" type="presOf" srcId="{C0BC6E32-FB6D-4FEE-A772-5A2F90D4FD88}" destId="{5EF09C22-DF2A-4BF3-A435-A6C346914374}" srcOrd="1" destOrd="0" presId="urn:microsoft.com/office/officeart/2005/8/layout/cycle2"/>
    <dgm:cxn modelId="{974756F4-98A2-4D14-A5A8-D8AD378C3560}" type="presOf" srcId="{6788DB81-CD73-4414-823A-BAFEF879308A}" destId="{39A7FC4B-57CD-4005-A13A-B448F89265BA}" srcOrd="0" destOrd="0" presId="urn:microsoft.com/office/officeart/2005/8/layout/cycle2"/>
    <dgm:cxn modelId="{7E3A359D-6B39-4F08-ABBF-89DDECA46379}" type="presParOf" srcId="{232402AC-C798-4A01-A845-0FE7615082D9}" destId="{21110250-5B59-48E3-AD18-08CD629C4BFD}" srcOrd="0" destOrd="0" presId="urn:microsoft.com/office/officeart/2005/8/layout/cycle2"/>
    <dgm:cxn modelId="{27D111D0-A912-4DC4-B134-03D7D0DDFD04}" type="presParOf" srcId="{232402AC-C798-4A01-A845-0FE7615082D9}" destId="{044B272F-81E4-495F-84B9-9F10832288F0}" srcOrd="1" destOrd="0" presId="urn:microsoft.com/office/officeart/2005/8/layout/cycle2"/>
    <dgm:cxn modelId="{BAE60219-DDE5-45DC-8604-E669A2E4E78E}" type="presParOf" srcId="{044B272F-81E4-495F-84B9-9F10832288F0}" destId="{5EF09C22-DF2A-4BF3-A435-A6C346914374}" srcOrd="0" destOrd="0" presId="urn:microsoft.com/office/officeart/2005/8/layout/cycle2"/>
    <dgm:cxn modelId="{74483842-BEE5-4264-97E3-AA611D97F03A}" type="presParOf" srcId="{232402AC-C798-4A01-A845-0FE7615082D9}" destId="{0F9EBE1E-1714-4573-B22D-DDFB3A6DD33C}" srcOrd="2" destOrd="0" presId="urn:microsoft.com/office/officeart/2005/8/layout/cycle2"/>
    <dgm:cxn modelId="{10BFEB6F-3CC1-441A-AF7A-1E7EF704A108}" type="presParOf" srcId="{232402AC-C798-4A01-A845-0FE7615082D9}" destId="{9E1ED741-9C43-4B0B-A6C4-37B5DF7AEBB3}" srcOrd="3" destOrd="0" presId="urn:microsoft.com/office/officeart/2005/8/layout/cycle2"/>
    <dgm:cxn modelId="{382159D5-8A5C-439E-92DD-92DD6F868477}" type="presParOf" srcId="{9E1ED741-9C43-4B0B-A6C4-37B5DF7AEBB3}" destId="{A0BCB4E1-8C22-424E-AE0F-C602A733A874}" srcOrd="0" destOrd="0" presId="urn:microsoft.com/office/officeart/2005/8/layout/cycle2"/>
    <dgm:cxn modelId="{604A5FA2-CD9C-49F9-918E-0A01893FCD37}" type="presParOf" srcId="{232402AC-C798-4A01-A845-0FE7615082D9}" destId="{EAA07E2A-9BC6-400D-9436-32EA3A0DB6E8}" srcOrd="4" destOrd="0" presId="urn:microsoft.com/office/officeart/2005/8/layout/cycle2"/>
    <dgm:cxn modelId="{8FB27687-543C-4BCD-BA27-9C9CF2EA6CBB}" type="presParOf" srcId="{232402AC-C798-4A01-A845-0FE7615082D9}" destId="{1B3A0A46-9397-430F-ABD5-FBDC105B6254}" srcOrd="5" destOrd="0" presId="urn:microsoft.com/office/officeart/2005/8/layout/cycle2"/>
    <dgm:cxn modelId="{ABAB2177-F876-42AC-AF18-7B20D2969636}" type="presParOf" srcId="{1B3A0A46-9397-430F-ABD5-FBDC105B6254}" destId="{9C79BF77-1B2E-4D95-9A67-7C0C437BADBA}" srcOrd="0" destOrd="0" presId="urn:microsoft.com/office/officeart/2005/8/layout/cycle2"/>
    <dgm:cxn modelId="{8F973760-6F83-4514-ADEF-D6FA97C10EA6}" type="presParOf" srcId="{232402AC-C798-4A01-A845-0FE7615082D9}" destId="{39A7FC4B-57CD-4005-A13A-B448F89265BA}" srcOrd="6" destOrd="0" presId="urn:microsoft.com/office/officeart/2005/8/layout/cycle2"/>
    <dgm:cxn modelId="{B5BAF081-1E41-4668-9D54-A400464C184B}" type="presParOf" srcId="{232402AC-C798-4A01-A845-0FE7615082D9}" destId="{297DD468-F1B9-4F7F-B14B-CEDE4F5CF7C0}" srcOrd="7" destOrd="0" presId="urn:microsoft.com/office/officeart/2005/8/layout/cycle2"/>
    <dgm:cxn modelId="{F619AE5B-9569-42B8-86EE-13B45BAFA6E0}" type="presParOf" srcId="{297DD468-F1B9-4F7F-B14B-CEDE4F5CF7C0}" destId="{BAB222F9-6C86-485D-985E-C5248EDA09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5F77E7-8522-4A99-AFB9-E58FBE1A3116}" type="doc">
      <dgm:prSet loTypeId="urn:microsoft.com/office/officeart/2005/8/layout/cycle2" loCatId="cycle" qsTypeId="urn:microsoft.com/office/officeart/2005/8/quickstyle/3d2" qsCatId="3D" csTypeId="urn:microsoft.com/office/officeart/2005/8/colors/colorful1" csCatId="colorful"/>
      <dgm:spPr/>
      <dgm:t>
        <a:bodyPr/>
        <a:lstStyle/>
        <a:p>
          <a:endParaRPr lang="zh-TW" altLang="en-US"/>
        </a:p>
      </dgm:t>
    </dgm:pt>
    <dgm:pt modelId="{BDD9E8EF-E7B2-4F11-90E7-3F66C3739A81}">
      <dgm:prSet/>
      <dgm:spPr/>
      <dgm:t>
        <a:bodyPr/>
        <a:lstStyle/>
        <a:p>
          <a:pPr rtl="0"/>
          <a:r>
            <a:rPr lang="zh-TW"/>
            <a:t>營運</a:t>
          </a:r>
        </a:p>
      </dgm:t>
    </dgm:pt>
    <dgm:pt modelId="{6A408ACE-11ED-4282-8505-25782B1F956D}" type="parTrans" cxnId="{CF5E1439-AFD6-4E2F-8F7D-7B52BE5B21E9}">
      <dgm:prSet/>
      <dgm:spPr/>
      <dgm:t>
        <a:bodyPr/>
        <a:lstStyle/>
        <a:p>
          <a:endParaRPr lang="zh-TW" altLang="en-US"/>
        </a:p>
      </dgm:t>
    </dgm:pt>
    <dgm:pt modelId="{C0BC6E32-FB6D-4FEE-A772-5A2F90D4FD88}" type="sibTrans" cxnId="{CF5E1439-AFD6-4E2F-8F7D-7B52BE5B21E9}">
      <dgm:prSet/>
      <dgm:spPr/>
      <dgm:t>
        <a:bodyPr/>
        <a:lstStyle/>
        <a:p>
          <a:endParaRPr lang="zh-TW" altLang="en-US"/>
        </a:p>
      </dgm:t>
    </dgm:pt>
    <dgm:pt modelId="{98D675BF-6DD4-4BAA-8E68-364D0B20527A}">
      <dgm:prSet/>
      <dgm:spPr/>
      <dgm:t>
        <a:bodyPr/>
        <a:lstStyle/>
        <a:p>
          <a:pPr rtl="0"/>
          <a:r>
            <a:rPr lang="zh-TW" dirty="0"/>
            <a:t>支援</a:t>
          </a:r>
        </a:p>
      </dgm:t>
    </dgm:pt>
    <dgm:pt modelId="{B707F66A-596D-47F5-B95B-ED0F2075CA0B}" type="parTrans" cxnId="{AFE1EE45-EC33-4310-AF6E-887D27F68213}">
      <dgm:prSet/>
      <dgm:spPr/>
      <dgm:t>
        <a:bodyPr/>
        <a:lstStyle/>
        <a:p>
          <a:endParaRPr lang="zh-TW" altLang="en-US"/>
        </a:p>
      </dgm:t>
    </dgm:pt>
    <dgm:pt modelId="{A8118097-B4F4-4AF8-853C-EDFA4A10AA7E}" type="sibTrans" cxnId="{AFE1EE45-EC33-4310-AF6E-887D27F68213}">
      <dgm:prSet/>
      <dgm:spPr/>
      <dgm:t>
        <a:bodyPr/>
        <a:lstStyle/>
        <a:p>
          <a:endParaRPr lang="zh-TW" altLang="en-US"/>
        </a:p>
      </dgm:t>
    </dgm:pt>
    <dgm:pt modelId="{7164D59F-42AA-4023-9912-7A5547C89A33}">
      <dgm:prSet/>
      <dgm:spPr/>
      <dgm:t>
        <a:bodyPr/>
        <a:lstStyle/>
        <a:p>
          <a:pPr rtl="0"/>
          <a:r>
            <a:rPr lang="zh-TW" dirty="0"/>
            <a:t>最佳化</a:t>
          </a:r>
        </a:p>
      </dgm:t>
    </dgm:pt>
    <dgm:pt modelId="{C1A4B263-C17E-4A63-B3A2-070B523ADA8A}" type="parTrans" cxnId="{E48A6A06-120B-4A15-8616-846B4B9A0B81}">
      <dgm:prSet/>
      <dgm:spPr/>
      <dgm:t>
        <a:bodyPr/>
        <a:lstStyle/>
        <a:p>
          <a:endParaRPr lang="zh-TW" altLang="en-US"/>
        </a:p>
      </dgm:t>
    </dgm:pt>
    <dgm:pt modelId="{345F0D1E-E7E0-4D78-854F-B0767490EDE5}" type="sibTrans" cxnId="{E48A6A06-120B-4A15-8616-846B4B9A0B81}">
      <dgm:prSet/>
      <dgm:spPr/>
      <dgm:t>
        <a:bodyPr/>
        <a:lstStyle/>
        <a:p>
          <a:endParaRPr lang="zh-TW" altLang="en-US"/>
        </a:p>
      </dgm:t>
    </dgm:pt>
    <dgm:pt modelId="{6788DB81-CD73-4414-823A-BAFEF879308A}">
      <dgm:prSet/>
      <dgm:spPr/>
      <dgm:t>
        <a:bodyPr/>
        <a:lstStyle/>
        <a:p>
          <a:pPr rtl="0"/>
          <a:r>
            <a:rPr lang="zh-TW"/>
            <a:t>變革</a:t>
          </a:r>
        </a:p>
      </dgm:t>
    </dgm:pt>
    <dgm:pt modelId="{EC677E1F-8433-4B1D-A192-3842B3744760}" type="parTrans" cxnId="{4B848289-86D1-45EA-A79F-0075EA2C50AF}">
      <dgm:prSet/>
      <dgm:spPr/>
      <dgm:t>
        <a:bodyPr/>
        <a:lstStyle/>
        <a:p>
          <a:endParaRPr lang="zh-TW" altLang="en-US"/>
        </a:p>
      </dgm:t>
    </dgm:pt>
    <dgm:pt modelId="{1010FA23-FC8D-4357-9A84-170EE3F09299}" type="sibTrans" cxnId="{4B848289-86D1-45EA-A79F-0075EA2C50AF}">
      <dgm:prSet/>
      <dgm:spPr/>
      <dgm:t>
        <a:bodyPr/>
        <a:lstStyle/>
        <a:p>
          <a:endParaRPr lang="zh-TW" altLang="en-US"/>
        </a:p>
      </dgm:t>
    </dgm:pt>
    <dgm:pt modelId="{232402AC-C798-4A01-A845-0FE7615082D9}" type="pres">
      <dgm:prSet presAssocID="{E55F77E7-8522-4A99-AFB9-E58FBE1A3116}" presName="cycle" presStyleCnt="0">
        <dgm:presLayoutVars>
          <dgm:dir/>
          <dgm:resizeHandles val="exact"/>
        </dgm:presLayoutVars>
      </dgm:prSet>
      <dgm:spPr/>
    </dgm:pt>
    <dgm:pt modelId="{21110250-5B59-48E3-AD18-08CD629C4BFD}" type="pres">
      <dgm:prSet presAssocID="{BDD9E8EF-E7B2-4F11-90E7-3F66C3739A81}" presName="node" presStyleLbl="node1" presStyleIdx="0" presStyleCnt="4">
        <dgm:presLayoutVars>
          <dgm:bulletEnabled val="1"/>
        </dgm:presLayoutVars>
      </dgm:prSet>
      <dgm:spPr/>
    </dgm:pt>
    <dgm:pt modelId="{044B272F-81E4-495F-84B9-9F10832288F0}" type="pres">
      <dgm:prSet presAssocID="{C0BC6E32-FB6D-4FEE-A772-5A2F90D4FD88}" presName="sibTrans" presStyleLbl="sibTrans2D1" presStyleIdx="0" presStyleCnt="4"/>
      <dgm:spPr/>
    </dgm:pt>
    <dgm:pt modelId="{5EF09C22-DF2A-4BF3-A435-A6C346914374}" type="pres">
      <dgm:prSet presAssocID="{C0BC6E32-FB6D-4FEE-A772-5A2F90D4FD88}" presName="connectorText" presStyleLbl="sibTrans2D1" presStyleIdx="0" presStyleCnt="4"/>
      <dgm:spPr/>
    </dgm:pt>
    <dgm:pt modelId="{0F9EBE1E-1714-4573-B22D-DDFB3A6DD33C}" type="pres">
      <dgm:prSet presAssocID="{98D675BF-6DD4-4BAA-8E68-364D0B20527A}" presName="node" presStyleLbl="node1" presStyleIdx="1" presStyleCnt="4">
        <dgm:presLayoutVars>
          <dgm:bulletEnabled val="1"/>
        </dgm:presLayoutVars>
      </dgm:prSet>
      <dgm:spPr/>
    </dgm:pt>
    <dgm:pt modelId="{9E1ED741-9C43-4B0B-A6C4-37B5DF7AEBB3}" type="pres">
      <dgm:prSet presAssocID="{A8118097-B4F4-4AF8-853C-EDFA4A10AA7E}" presName="sibTrans" presStyleLbl="sibTrans2D1" presStyleIdx="1" presStyleCnt="4"/>
      <dgm:spPr/>
    </dgm:pt>
    <dgm:pt modelId="{A0BCB4E1-8C22-424E-AE0F-C602A733A874}" type="pres">
      <dgm:prSet presAssocID="{A8118097-B4F4-4AF8-853C-EDFA4A10AA7E}" presName="connectorText" presStyleLbl="sibTrans2D1" presStyleIdx="1" presStyleCnt="4"/>
      <dgm:spPr/>
    </dgm:pt>
    <dgm:pt modelId="{EAA07E2A-9BC6-400D-9436-32EA3A0DB6E8}" type="pres">
      <dgm:prSet presAssocID="{7164D59F-42AA-4023-9912-7A5547C89A33}" presName="node" presStyleLbl="node1" presStyleIdx="2" presStyleCnt="4">
        <dgm:presLayoutVars>
          <dgm:bulletEnabled val="1"/>
        </dgm:presLayoutVars>
      </dgm:prSet>
      <dgm:spPr/>
    </dgm:pt>
    <dgm:pt modelId="{1B3A0A46-9397-430F-ABD5-FBDC105B6254}" type="pres">
      <dgm:prSet presAssocID="{345F0D1E-E7E0-4D78-854F-B0767490EDE5}" presName="sibTrans" presStyleLbl="sibTrans2D1" presStyleIdx="2" presStyleCnt="4"/>
      <dgm:spPr/>
    </dgm:pt>
    <dgm:pt modelId="{9C79BF77-1B2E-4D95-9A67-7C0C437BADBA}" type="pres">
      <dgm:prSet presAssocID="{345F0D1E-E7E0-4D78-854F-B0767490EDE5}" presName="connectorText" presStyleLbl="sibTrans2D1" presStyleIdx="2" presStyleCnt="4"/>
      <dgm:spPr/>
    </dgm:pt>
    <dgm:pt modelId="{39A7FC4B-57CD-4005-A13A-B448F89265BA}" type="pres">
      <dgm:prSet presAssocID="{6788DB81-CD73-4414-823A-BAFEF879308A}" presName="node" presStyleLbl="node1" presStyleIdx="3" presStyleCnt="4">
        <dgm:presLayoutVars>
          <dgm:bulletEnabled val="1"/>
        </dgm:presLayoutVars>
      </dgm:prSet>
      <dgm:spPr/>
    </dgm:pt>
    <dgm:pt modelId="{297DD468-F1B9-4F7F-B14B-CEDE4F5CF7C0}" type="pres">
      <dgm:prSet presAssocID="{1010FA23-FC8D-4357-9A84-170EE3F09299}" presName="sibTrans" presStyleLbl="sibTrans2D1" presStyleIdx="3" presStyleCnt="4"/>
      <dgm:spPr/>
    </dgm:pt>
    <dgm:pt modelId="{BAB222F9-6C86-485D-985E-C5248EDA0957}" type="pres">
      <dgm:prSet presAssocID="{1010FA23-FC8D-4357-9A84-170EE3F09299}" presName="connectorText" presStyleLbl="sibTrans2D1" presStyleIdx="3" presStyleCnt="4"/>
      <dgm:spPr/>
    </dgm:pt>
  </dgm:ptLst>
  <dgm:cxnLst>
    <dgm:cxn modelId="{E48A6A06-120B-4A15-8616-846B4B9A0B81}" srcId="{E55F77E7-8522-4A99-AFB9-E58FBE1A3116}" destId="{7164D59F-42AA-4023-9912-7A5547C89A33}" srcOrd="2" destOrd="0" parTransId="{C1A4B263-C17E-4A63-B3A2-070B523ADA8A}" sibTransId="{345F0D1E-E7E0-4D78-854F-B0767490EDE5}"/>
    <dgm:cxn modelId="{90461915-4903-44DF-8125-6A553C81D50A}" type="presOf" srcId="{A8118097-B4F4-4AF8-853C-EDFA4A10AA7E}" destId="{9E1ED741-9C43-4B0B-A6C4-37B5DF7AEBB3}" srcOrd="0" destOrd="0" presId="urn:microsoft.com/office/officeart/2005/8/layout/cycle2"/>
    <dgm:cxn modelId="{8B15061E-E71E-4576-904C-84B5FBC5AD1D}" type="presOf" srcId="{345F0D1E-E7E0-4D78-854F-B0767490EDE5}" destId="{1B3A0A46-9397-430F-ABD5-FBDC105B6254}" srcOrd="0" destOrd="0" presId="urn:microsoft.com/office/officeart/2005/8/layout/cycle2"/>
    <dgm:cxn modelId="{22628E22-7698-4085-AED5-17C3B3366827}" type="presOf" srcId="{C0BC6E32-FB6D-4FEE-A772-5A2F90D4FD88}" destId="{044B272F-81E4-495F-84B9-9F10832288F0}" srcOrd="0" destOrd="0" presId="urn:microsoft.com/office/officeart/2005/8/layout/cycle2"/>
    <dgm:cxn modelId="{7FDC8C30-47EF-44C8-B757-FD382842A174}" type="presOf" srcId="{A8118097-B4F4-4AF8-853C-EDFA4A10AA7E}" destId="{A0BCB4E1-8C22-424E-AE0F-C602A733A874}" srcOrd="1" destOrd="0" presId="urn:microsoft.com/office/officeart/2005/8/layout/cycle2"/>
    <dgm:cxn modelId="{CF5E1439-AFD6-4E2F-8F7D-7B52BE5B21E9}" srcId="{E55F77E7-8522-4A99-AFB9-E58FBE1A3116}" destId="{BDD9E8EF-E7B2-4F11-90E7-3F66C3739A81}" srcOrd="0" destOrd="0" parTransId="{6A408ACE-11ED-4282-8505-25782B1F956D}" sibTransId="{C0BC6E32-FB6D-4FEE-A772-5A2F90D4FD88}"/>
    <dgm:cxn modelId="{611EA73C-E8F8-4A12-A445-E549AD039D3C}" type="presOf" srcId="{345F0D1E-E7E0-4D78-854F-B0767490EDE5}" destId="{9C79BF77-1B2E-4D95-9A67-7C0C437BADBA}" srcOrd="1" destOrd="0" presId="urn:microsoft.com/office/officeart/2005/8/layout/cycle2"/>
    <dgm:cxn modelId="{775EDC3E-E6D6-4B2C-A374-6A84B3302CD0}" type="presOf" srcId="{1010FA23-FC8D-4357-9A84-170EE3F09299}" destId="{BAB222F9-6C86-485D-985E-C5248EDA0957}" srcOrd="1" destOrd="0" presId="urn:microsoft.com/office/officeart/2005/8/layout/cycle2"/>
    <dgm:cxn modelId="{AFE1EE45-EC33-4310-AF6E-887D27F68213}" srcId="{E55F77E7-8522-4A99-AFB9-E58FBE1A3116}" destId="{98D675BF-6DD4-4BAA-8E68-364D0B20527A}" srcOrd="1" destOrd="0" parTransId="{B707F66A-596D-47F5-B95B-ED0F2075CA0B}" sibTransId="{A8118097-B4F4-4AF8-853C-EDFA4A10AA7E}"/>
    <dgm:cxn modelId="{B928DB69-18EC-4B37-8833-E93B0674735A}" type="presOf" srcId="{C0BC6E32-FB6D-4FEE-A772-5A2F90D4FD88}" destId="{5EF09C22-DF2A-4BF3-A435-A6C346914374}" srcOrd="1" destOrd="0" presId="urn:microsoft.com/office/officeart/2005/8/layout/cycle2"/>
    <dgm:cxn modelId="{C6EB2A6E-F064-4561-BB89-551269476464}" type="presOf" srcId="{98D675BF-6DD4-4BAA-8E68-364D0B20527A}" destId="{0F9EBE1E-1714-4573-B22D-DDFB3A6DD33C}" srcOrd="0" destOrd="0" presId="urn:microsoft.com/office/officeart/2005/8/layout/cycle2"/>
    <dgm:cxn modelId="{68183181-4BD2-4CA0-B6AD-53AFA9B25D3C}" type="presOf" srcId="{BDD9E8EF-E7B2-4F11-90E7-3F66C3739A81}" destId="{21110250-5B59-48E3-AD18-08CD629C4BFD}" srcOrd="0" destOrd="0" presId="urn:microsoft.com/office/officeart/2005/8/layout/cycle2"/>
    <dgm:cxn modelId="{4B848289-86D1-45EA-A79F-0075EA2C50AF}" srcId="{E55F77E7-8522-4A99-AFB9-E58FBE1A3116}" destId="{6788DB81-CD73-4414-823A-BAFEF879308A}" srcOrd="3" destOrd="0" parTransId="{EC677E1F-8433-4B1D-A192-3842B3744760}" sibTransId="{1010FA23-FC8D-4357-9A84-170EE3F09299}"/>
    <dgm:cxn modelId="{C0E6B897-B1E5-475D-83BE-A8934AC5C2B1}" type="presOf" srcId="{7164D59F-42AA-4023-9912-7A5547C89A33}" destId="{EAA07E2A-9BC6-400D-9436-32EA3A0DB6E8}" srcOrd="0" destOrd="0" presId="urn:microsoft.com/office/officeart/2005/8/layout/cycle2"/>
    <dgm:cxn modelId="{A9E8BCAF-06FE-4963-BF69-E09F31D17393}" type="presOf" srcId="{1010FA23-FC8D-4357-9A84-170EE3F09299}" destId="{297DD468-F1B9-4F7F-B14B-CEDE4F5CF7C0}" srcOrd="0" destOrd="0" presId="urn:microsoft.com/office/officeart/2005/8/layout/cycle2"/>
    <dgm:cxn modelId="{1266C1AF-494D-4646-A955-A1771608BF12}" type="presOf" srcId="{6788DB81-CD73-4414-823A-BAFEF879308A}" destId="{39A7FC4B-57CD-4005-A13A-B448F89265BA}" srcOrd="0" destOrd="0" presId="urn:microsoft.com/office/officeart/2005/8/layout/cycle2"/>
    <dgm:cxn modelId="{F1E1A8D3-0EF8-43F0-A682-96421075B1AB}" type="presOf" srcId="{E55F77E7-8522-4A99-AFB9-E58FBE1A3116}" destId="{232402AC-C798-4A01-A845-0FE7615082D9}" srcOrd="0" destOrd="0" presId="urn:microsoft.com/office/officeart/2005/8/layout/cycle2"/>
    <dgm:cxn modelId="{CB0458AE-1D94-4F7A-B2A5-168CDD3EDEFD}" type="presParOf" srcId="{232402AC-C798-4A01-A845-0FE7615082D9}" destId="{21110250-5B59-48E3-AD18-08CD629C4BFD}" srcOrd="0" destOrd="0" presId="urn:microsoft.com/office/officeart/2005/8/layout/cycle2"/>
    <dgm:cxn modelId="{9997447E-40C1-4BA1-92BF-10B5EDC698F7}" type="presParOf" srcId="{232402AC-C798-4A01-A845-0FE7615082D9}" destId="{044B272F-81E4-495F-84B9-9F10832288F0}" srcOrd="1" destOrd="0" presId="urn:microsoft.com/office/officeart/2005/8/layout/cycle2"/>
    <dgm:cxn modelId="{CE7EB291-7D84-4420-AFBB-71CABC26CDC1}" type="presParOf" srcId="{044B272F-81E4-495F-84B9-9F10832288F0}" destId="{5EF09C22-DF2A-4BF3-A435-A6C346914374}" srcOrd="0" destOrd="0" presId="urn:microsoft.com/office/officeart/2005/8/layout/cycle2"/>
    <dgm:cxn modelId="{865A3F15-9DBB-4392-AB23-6ECF73AA06BB}" type="presParOf" srcId="{232402AC-C798-4A01-A845-0FE7615082D9}" destId="{0F9EBE1E-1714-4573-B22D-DDFB3A6DD33C}" srcOrd="2" destOrd="0" presId="urn:microsoft.com/office/officeart/2005/8/layout/cycle2"/>
    <dgm:cxn modelId="{502F92F3-5AD3-4790-9171-2B57D18B91A8}" type="presParOf" srcId="{232402AC-C798-4A01-A845-0FE7615082D9}" destId="{9E1ED741-9C43-4B0B-A6C4-37B5DF7AEBB3}" srcOrd="3" destOrd="0" presId="urn:microsoft.com/office/officeart/2005/8/layout/cycle2"/>
    <dgm:cxn modelId="{40D877AD-B3C8-45F8-BE51-3ADE8DD1F6D3}" type="presParOf" srcId="{9E1ED741-9C43-4B0B-A6C4-37B5DF7AEBB3}" destId="{A0BCB4E1-8C22-424E-AE0F-C602A733A874}" srcOrd="0" destOrd="0" presId="urn:microsoft.com/office/officeart/2005/8/layout/cycle2"/>
    <dgm:cxn modelId="{1A9D99DC-C3BA-42AD-A3B9-8BC9350D405F}" type="presParOf" srcId="{232402AC-C798-4A01-A845-0FE7615082D9}" destId="{EAA07E2A-9BC6-400D-9436-32EA3A0DB6E8}" srcOrd="4" destOrd="0" presId="urn:microsoft.com/office/officeart/2005/8/layout/cycle2"/>
    <dgm:cxn modelId="{0DCEEFD2-3008-4B14-9423-36798D23780A}" type="presParOf" srcId="{232402AC-C798-4A01-A845-0FE7615082D9}" destId="{1B3A0A46-9397-430F-ABD5-FBDC105B6254}" srcOrd="5" destOrd="0" presId="urn:microsoft.com/office/officeart/2005/8/layout/cycle2"/>
    <dgm:cxn modelId="{E35E915F-0CA9-4B6C-8385-705B4B205706}" type="presParOf" srcId="{1B3A0A46-9397-430F-ABD5-FBDC105B6254}" destId="{9C79BF77-1B2E-4D95-9A67-7C0C437BADBA}" srcOrd="0" destOrd="0" presId="urn:microsoft.com/office/officeart/2005/8/layout/cycle2"/>
    <dgm:cxn modelId="{94E94311-6CE2-4AE2-B43F-3AB730986067}" type="presParOf" srcId="{232402AC-C798-4A01-A845-0FE7615082D9}" destId="{39A7FC4B-57CD-4005-A13A-B448F89265BA}" srcOrd="6" destOrd="0" presId="urn:microsoft.com/office/officeart/2005/8/layout/cycle2"/>
    <dgm:cxn modelId="{503E1D6E-86DC-4942-B502-160CF04AD22B}" type="presParOf" srcId="{232402AC-C798-4A01-A845-0FE7615082D9}" destId="{297DD468-F1B9-4F7F-B14B-CEDE4F5CF7C0}" srcOrd="7" destOrd="0" presId="urn:microsoft.com/office/officeart/2005/8/layout/cycle2"/>
    <dgm:cxn modelId="{48403B6B-E4CD-4CB1-9B90-6742E109D6AC}" type="presParOf" srcId="{297DD468-F1B9-4F7F-B14B-CEDE4F5CF7C0}" destId="{BAB222F9-6C86-485D-985E-C5248EDA09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10250-5B59-48E3-AD18-08CD629C4BFD}">
      <dsp:nvSpPr>
        <dsp:cNvPr id="0" name=""/>
        <dsp:cNvSpPr/>
      </dsp:nvSpPr>
      <dsp:spPr>
        <a:xfrm>
          <a:off x="4527205" y="1195"/>
          <a:ext cx="1299264" cy="129926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a:t>營運</a:t>
          </a:r>
        </a:p>
      </dsp:txBody>
      <dsp:txXfrm>
        <a:off x="4717478" y="191468"/>
        <a:ext cx="918718" cy="918718"/>
      </dsp:txXfrm>
    </dsp:sp>
    <dsp:sp modelId="{044B272F-81E4-495F-84B9-9F10832288F0}">
      <dsp:nvSpPr>
        <dsp:cNvPr id="0" name=""/>
        <dsp:cNvSpPr/>
      </dsp:nvSpPr>
      <dsp:spPr>
        <a:xfrm rot="2700000">
          <a:off x="5686912" y="1114071"/>
          <a:ext cx="344838" cy="438501"/>
        </a:xfrm>
        <a:prstGeom prst="rightArrow">
          <a:avLst>
            <a:gd name="adj1" fmla="val 60000"/>
            <a:gd name="adj2" fmla="val 50000"/>
          </a:avLst>
        </a:prstGeom>
        <a:solidFill>
          <a:schemeClr val="accent2">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5702062" y="1165196"/>
        <a:ext cx="241387" cy="263101"/>
      </dsp:txXfrm>
    </dsp:sp>
    <dsp:sp modelId="{0F9EBE1E-1714-4573-B22D-DDFB3A6DD33C}">
      <dsp:nvSpPr>
        <dsp:cNvPr id="0" name=""/>
        <dsp:cNvSpPr/>
      </dsp:nvSpPr>
      <dsp:spPr>
        <a:xfrm>
          <a:off x="5905995" y="1379986"/>
          <a:ext cx="1299264" cy="1299264"/>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dirty="0"/>
            <a:t>支援</a:t>
          </a:r>
        </a:p>
      </dsp:txBody>
      <dsp:txXfrm>
        <a:off x="6096268" y="1570259"/>
        <a:ext cx="918718" cy="918718"/>
      </dsp:txXfrm>
    </dsp:sp>
    <dsp:sp modelId="{9E1ED741-9C43-4B0B-A6C4-37B5DF7AEBB3}">
      <dsp:nvSpPr>
        <dsp:cNvPr id="0" name=""/>
        <dsp:cNvSpPr/>
      </dsp:nvSpPr>
      <dsp:spPr>
        <a:xfrm rot="8100000">
          <a:off x="5700714" y="2492861"/>
          <a:ext cx="344838" cy="438501"/>
        </a:xfrm>
        <a:prstGeom prst="rightArrow">
          <a:avLst>
            <a:gd name="adj1" fmla="val 60000"/>
            <a:gd name="adj2" fmla="val 50000"/>
          </a:avLst>
        </a:prstGeom>
        <a:solidFill>
          <a:schemeClr val="accent3">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rot="10800000">
        <a:off x="5789015" y="2543986"/>
        <a:ext cx="241387" cy="263101"/>
      </dsp:txXfrm>
    </dsp:sp>
    <dsp:sp modelId="{EAA07E2A-9BC6-400D-9436-32EA3A0DB6E8}">
      <dsp:nvSpPr>
        <dsp:cNvPr id="0" name=""/>
        <dsp:cNvSpPr/>
      </dsp:nvSpPr>
      <dsp:spPr>
        <a:xfrm>
          <a:off x="4527205" y="2758776"/>
          <a:ext cx="1299264" cy="1299264"/>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dirty="0"/>
            <a:t>最佳化</a:t>
          </a:r>
        </a:p>
      </dsp:txBody>
      <dsp:txXfrm>
        <a:off x="4717478" y="2949049"/>
        <a:ext cx="918718" cy="918718"/>
      </dsp:txXfrm>
    </dsp:sp>
    <dsp:sp modelId="{1B3A0A46-9397-430F-ABD5-FBDC105B6254}">
      <dsp:nvSpPr>
        <dsp:cNvPr id="0" name=""/>
        <dsp:cNvSpPr/>
      </dsp:nvSpPr>
      <dsp:spPr>
        <a:xfrm rot="13500000">
          <a:off x="4321924" y="2506663"/>
          <a:ext cx="344838" cy="438501"/>
        </a:xfrm>
        <a:prstGeom prst="rightArrow">
          <a:avLst>
            <a:gd name="adj1" fmla="val 60000"/>
            <a:gd name="adj2" fmla="val 50000"/>
          </a:avLst>
        </a:prstGeom>
        <a:solidFill>
          <a:schemeClr val="accent4">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rot="10800000">
        <a:off x="4410225" y="2630938"/>
        <a:ext cx="241387" cy="263101"/>
      </dsp:txXfrm>
    </dsp:sp>
    <dsp:sp modelId="{39A7FC4B-57CD-4005-A13A-B448F89265BA}">
      <dsp:nvSpPr>
        <dsp:cNvPr id="0" name=""/>
        <dsp:cNvSpPr/>
      </dsp:nvSpPr>
      <dsp:spPr>
        <a:xfrm>
          <a:off x="3148414" y="1379986"/>
          <a:ext cx="1299264" cy="1299264"/>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a:t>變革</a:t>
          </a:r>
        </a:p>
      </dsp:txBody>
      <dsp:txXfrm>
        <a:off x="3338687" y="1570259"/>
        <a:ext cx="918718" cy="918718"/>
      </dsp:txXfrm>
    </dsp:sp>
    <dsp:sp modelId="{297DD468-F1B9-4F7F-B14B-CEDE4F5CF7C0}">
      <dsp:nvSpPr>
        <dsp:cNvPr id="0" name=""/>
        <dsp:cNvSpPr/>
      </dsp:nvSpPr>
      <dsp:spPr>
        <a:xfrm rot="18900000">
          <a:off x="4308122" y="1127873"/>
          <a:ext cx="344838" cy="438501"/>
        </a:xfrm>
        <a:prstGeom prst="rightArrow">
          <a:avLst>
            <a:gd name="adj1" fmla="val 60000"/>
            <a:gd name="adj2" fmla="val 50000"/>
          </a:avLst>
        </a:prstGeom>
        <a:solidFill>
          <a:schemeClr val="accent5">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4323272" y="1252148"/>
        <a:ext cx="241387" cy="263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10250-5B59-48E3-AD18-08CD629C4BFD}">
      <dsp:nvSpPr>
        <dsp:cNvPr id="0" name=""/>
        <dsp:cNvSpPr/>
      </dsp:nvSpPr>
      <dsp:spPr>
        <a:xfrm>
          <a:off x="4527205" y="1195"/>
          <a:ext cx="1299264" cy="129926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a:t>營運</a:t>
          </a:r>
        </a:p>
      </dsp:txBody>
      <dsp:txXfrm>
        <a:off x="4717478" y="191468"/>
        <a:ext cx="918718" cy="918718"/>
      </dsp:txXfrm>
    </dsp:sp>
    <dsp:sp modelId="{044B272F-81E4-495F-84B9-9F10832288F0}">
      <dsp:nvSpPr>
        <dsp:cNvPr id="0" name=""/>
        <dsp:cNvSpPr/>
      </dsp:nvSpPr>
      <dsp:spPr>
        <a:xfrm rot="2700000">
          <a:off x="5686912" y="1114071"/>
          <a:ext cx="344838" cy="438501"/>
        </a:xfrm>
        <a:prstGeom prst="rightArrow">
          <a:avLst>
            <a:gd name="adj1" fmla="val 60000"/>
            <a:gd name="adj2" fmla="val 50000"/>
          </a:avLst>
        </a:prstGeom>
        <a:solidFill>
          <a:schemeClr val="accent2">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5702062" y="1165196"/>
        <a:ext cx="241387" cy="263101"/>
      </dsp:txXfrm>
    </dsp:sp>
    <dsp:sp modelId="{0F9EBE1E-1714-4573-B22D-DDFB3A6DD33C}">
      <dsp:nvSpPr>
        <dsp:cNvPr id="0" name=""/>
        <dsp:cNvSpPr/>
      </dsp:nvSpPr>
      <dsp:spPr>
        <a:xfrm>
          <a:off x="5905995" y="1379986"/>
          <a:ext cx="1299264" cy="1299264"/>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dirty="0"/>
            <a:t>支援</a:t>
          </a:r>
        </a:p>
      </dsp:txBody>
      <dsp:txXfrm>
        <a:off x="6096268" y="1570259"/>
        <a:ext cx="918718" cy="918718"/>
      </dsp:txXfrm>
    </dsp:sp>
    <dsp:sp modelId="{9E1ED741-9C43-4B0B-A6C4-37B5DF7AEBB3}">
      <dsp:nvSpPr>
        <dsp:cNvPr id="0" name=""/>
        <dsp:cNvSpPr/>
      </dsp:nvSpPr>
      <dsp:spPr>
        <a:xfrm rot="8100000">
          <a:off x="5700714" y="2492861"/>
          <a:ext cx="344838" cy="438501"/>
        </a:xfrm>
        <a:prstGeom prst="rightArrow">
          <a:avLst>
            <a:gd name="adj1" fmla="val 60000"/>
            <a:gd name="adj2" fmla="val 50000"/>
          </a:avLst>
        </a:prstGeom>
        <a:solidFill>
          <a:schemeClr val="accent3">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rot="10800000">
        <a:off x="5789015" y="2543986"/>
        <a:ext cx="241387" cy="263101"/>
      </dsp:txXfrm>
    </dsp:sp>
    <dsp:sp modelId="{EAA07E2A-9BC6-400D-9436-32EA3A0DB6E8}">
      <dsp:nvSpPr>
        <dsp:cNvPr id="0" name=""/>
        <dsp:cNvSpPr/>
      </dsp:nvSpPr>
      <dsp:spPr>
        <a:xfrm>
          <a:off x="4527205" y="2758776"/>
          <a:ext cx="1299264" cy="1299264"/>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dirty="0"/>
            <a:t>最佳化</a:t>
          </a:r>
        </a:p>
      </dsp:txBody>
      <dsp:txXfrm>
        <a:off x="4717478" y="2949049"/>
        <a:ext cx="918718" cy="918718"/>
      </dsp:txXfrm>
    </dsp:sp>
    <dsp:sp modelId="{1B3A0A46-9397-430F-ABD5-FBDC105B6254}">
      <dsp:nvSpPr>
        <dsp:cNvPr id="0" name=""/>
        <dsp:cNvSpPr/>
      </dsp:nvSpPr>
      <dsp:spPr>
        <a:xfrm rot="13500000">
          <a:off x="4321924" y="2506663"/>
          <a:ext cx="344838" cy="438501"/>
        </a:xfrm>
        <a:prstGeom prst="rightArrow">
          <a:avLst>
            <a:gd name="adj1" fmla="val 60000"/>
            <a:gd name="adj2" fmla="val 50000"/>
          </a:avLst>
        </a:prstGeom>
        <a:solidFill>
          <a:schemeClr val="accent4">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rot="10800000">
        <a:off x="4410225" y="2630938"/>
        <a:ext cx="241387" cy="263101"/>
      </dsp:txXfrm>
    </dsp:sp>
    <dsp:sp modelId="{39A7FC4B-57CD-4005-A13A-B448F89265BA}">
      <dsp:nvSpPr>
        <dsp:cNvPr id="0" name=""/>
        <dsp:cNvSpPr/>
      </dsp:nvSpPr>
      <dsp:spPr>
        <a:xfrm>
          <a:off x="3148414" y="1379986"/>
          <a:ext cx="1299264" cy="1299264"/>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zh-TW" sz="2200" kern="1200"/>
            <a:t>變革</a:t>
          </a:r>
        </a:p>
      </dsp:txBody>
      <dsp:txXfrm>
        <a:off x="3338687" y="1570259"/>
        <a:ext cx="918718" cy="918718"/>
      </dsp:txXfrm>
    </dsp:sp>
    <dsp:sp modelId="{297DD468-F1B9-4F7F-B14B-CEDE4F5CF7C0}">
      <dsp:nvSpPr>
        <dsp:cNvPr id="0" name=""/>
        <dsp:cNvSpPr/>
      </dsp:nvSpPr>
      <dsp:spPr>
        <a:xfrm rot="18900000">
          <a:off x="4308122" y="1127873"/>
          <a:ext cx="344838" cy="438501"/>
        </a:xfrm>
        <a:prstGeom prst="rightArrow">
          <a:avLst>
            <a:gd name="adj1" fmla="val 60000"/>
            <a:gd name="adj2" fmla="val 50000"/>
          </a:avLst>
        </a:prstGeom>
        <a:solidFill>
          <a:schemeClr val="accent5">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4323272" y="1252148"/>
        <a:ext cx="241387" cy="2631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262995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216332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118894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73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327197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161791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401459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360938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81940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209828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164768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26651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296524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19144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162691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127042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5E01AF6-44BB-4CDE-A4DF-25358876DBE9}" type="datetimeFigureOut">
              <a:rPr lang="zh-TW" altLang="en-US" smtClean="0"/>
              <a:t>2021/7/25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8631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E01AF6-44BB-4CDE-A4DF-25358876DBE9}" type="datetimeFigureOut">
              <a:rPr lang="zh-TW" altLang="en-US" smtClean="0"/>
              <a:t>2021/7/25</a:t>
            </a:fld>
            <a:endParaRPr lang="zh-TW"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zh-TW"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232F2A5-23E9-4F75-9782-3E79F8355A8E}" type="slidenum">
              <a:rPr lang="zh-TW" altLang="en-US" smtClean="0"/>
              <a:t>‹#›</a:t>
            </a:fld>
            <a:endParaRPr lang="zh-TW" altLang="en-US"/>
          </a:p>
        </p:txBody>
      </p:sp>
    </p:spTree>
    <p:extLst>
      <p:ext uri="{BB962C8B-B14F-4D97-AF65-F5344CB8AC3E}">
        <p14:creationId xmlns:p14="http://schemas.microsoft.com/office/powerpoint/2010/main" val="2336311288"/>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microsoft.com/zh-tw/office/%E5%B0%87%E6%8A%95%E5%BD%B1%E7%89%87%E8%A8%AD%E8%A8%88-%E4%BD%88%E6%99%AF%E4%B8%BB%E9%A1%8C-%E5%8F%A6%E5%AD%98%E7%82%BA%E7%AF%84%E6%9C%AC-a67d2a4e-7bd7-4c5f-8ab4-7845f9e7e610" TargetMode="External"/><Relationship Id="rId2" Type="http://schemas.openxmlformats.org/officeDocument/2006/relationships/hyperlink" Target="https://support.microsoft.com/zh-tw/office/%E5%BB%BA%E7%AB%8B%E4%B8%A6%E5%84%B2%E5%AD%98-powerpoint-%E7%AF%84%E6%9C%AC-ee4429ad-2a74-4100-82f7-50f8169c8aca" TargetMode="External"/><Relationship Id="rId1" Type="http://schemas.openxmlformats.org/officeDocument/2006/relationships/slideLayout" Target="../slideLayouts/slideLayout2.xml"/><Relationship Id="rId4" Type="http://schemas.openxmlformats.org/officeDocument/2006/relationships/hyperlink" Target="https://templates.office.com/en-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emplates.office.com/zh-tw"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副標題 2">
            <a:extLst>
              <a:ext uri="{FF2B5EF4-FFF2-40B4-BE49-F238E27FC236}">
                <a16:creationId xmlns:a16="http://schemas.microsoft.com/office/drawing/2014/main" id="{C1B3D90E-53FC-48E4-ABAE-6EC2F9F485E8}"/>
              </a:ext>
            </a:extLst>
          </p:cNvPr>
          <p:cNvSpPr>
            <a:spLocks noGrp="1"/>
          </p:cNvSpPr>
          <p:nvPr>
            <p:ph type="subTitle" idx="1"/>
          </p:nvPr>
        </p:nvSpPr>
        <p:spPr>
          <a:xfrm>
            <a:off x="8817428" y="1257301"/>
            <a:ext cx="2450127" cy="4343399"/>
          </a:xfrm>
          <a:effectLst/>
        </p:spPr>
        <p:txBody>
          <a:bodyPr anchor="ctr">
            <a:normAutofit/>
          </a:bodyPr>
          <a:lstStyle/>
          <a:p>
            <a:pPr algn="l"/>
            <a:endParaRPr lang="zh-TW" altLang="en-US"/>
          </a:p>
        </p:txBody>
      </p:sp>
      <p:sp useBgFill="1">
        <p:nvSpPr>
          <p:cNvPr id="18" name="Freeform: Shape 9">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ctrTitle"/>
          </p:nvPr>
        </p:nvSpPr>
        <p:spPr>
          <a:xfrm>
            <a:off x="913795" y="1257301"/>
            <a:ext cx="6672865" cy="4343399"/>
          </a:xfrm>
        </p:spPr>
        <p:txBody>
          <a:bodyPr anchor="ctr">
            <a:normAutofit/>
          </a:bodyPr>
          <a:lstStyle/>
          <a:p>
            <a:r>
              <a:rPr lang="zh-TW" altLang="en-US" dirty="0"/>
              <a:t>範報範本與母片</a:t>
            </a:r>
          </a:p>
        </p:txBody>
      </p:sp>
    </p:spTree>
    <p:extLst>
      <p:ext uri="{BB962C8B-B14F-4D97-AF65-F5344CB8AC3E}">
        <p14:creationId xmlns:p14="http://schemas.microsoft.com/office/powerpoint/2010/main" val="80626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a:t>在</a:t>
            </a:r>
            <a:r>
              <a:rPr lang="en-US" altLang="zh-TW"/>
              <a:t> Office </a:t>
            </a:r>
            <a:r>
              <a:rPr lang="zh-TW" altLang="zh-TW"/>
              <a:t>中使用相同的佈景主題</a:t>
            </a:r>
            <a:endParaRPr lang="zh-TW" altLang="zh-TW" dirty="0"/>
          </a:p>
        </p:txBody>
      </p:sp>
      <p:sp>
        <p:nvSpPr>
          <p:cNvPr id="8" name="內容版面配置區 7"/>
          <p:cNvSpPr>
            <a:spLocks noGrp="1"/>
          </p:cNvSpPr>
          <p:nvPr>
            <p:ph idx="1"/>
          </p:nvPr>
        </p:nvSpPr>
        <p:spPr/>
        <p:txBody>
          <a:bodyPr/>
          <a:lstStyle/>
          <a:p>
            <a:r>
              <a:rPr lang="zh-TW" altLang="zh-TW" dirty="0"/>
              <a:t>在</a:t>
            </a:r>
            <a:r>
              <a:rPr lang="en-US" altLang="zh-TW" dirty="0"/>
              <a:t> PowerPoint</a:t>
            </a:r>
            <a:r>
              <a:rPr lang="zh-TW" altLang="zh-TW" dirty="0"/>
              <a:t>、</a:t>
            </a:r>
            <a:r>
              <a:rPr lang="en-US" altLang="zh-TW" dirty="0"/>
              <a:t>Excel </a:t>
            </a:r>
            <a:r>
              <a:rPr lang="zh-TW" altLang="zh-TW" dirty="0"/>
              <a:t>和</a:t>
            </a:r>
            <a:r>
              <a:rPr lang="en-US" altLang="zh-TW" dirty="0"/>
              <a:t> Word </a:t>
            </a:r>
            <a:r>
              <a:rPr lang="zh-TW" altLang="zh-TW" dirty="0"/>
              <a:t>中使用相同的佈景主題</a:t>
            </a:r>
          </a:p>
        </p:txBody>
      </p:sp>
      <p:pic>
        <p:nvPicPr>
          <p:cNvPr id="5" name="圖片 4" descr="在多個程式中使用相同佈景主題的範例"/>
          <p:cNvPicPr/>
          <p:nvPr/>
        </p:nvPicPr>
        <p:blipFill>
          <a:blip r:embed="rId2">
            <a:extLst>
              <a:ext uri="{28A0092B-C50C-407E-A947-70E740481C1C}">
                <a14:useLocalDpi xmlns:a14="http://schemas.microsoft.com/office/drawing/2010/main" val="0"/>
              </a:ext>
            </a:extLst>
          </a:blip>
          <a:srcRect/>
          <a:stretch>
            <a:fillRect/>
          </a:stretch>
        </p:blipFill>
        <p:spPr bwMode="auto">
          <a:xfrm>
            <a:off x="4200224" y="2785167"/>
            <a:ext cx="4320000" cy="3600000"/>
          </a:xfrm>
          <a:prstGeom prst="rect">
            <a:avLst/>
          </a:prstGeom>
          <a:noFill/>
          <a:ln>
            <a:noFill/>
          </a:ln>
        </p:spPr>
      </p:pic>
    </p:spTree>
    <p:extLst>
      <p:ext uri="{BB962C8B-B14F-4D97-AF65-F5344CB8AC3E}">
        <p14:creationId xmlns:p14="http://schemas.microsoft.com/office/powerpoint/2010/main" val="172824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D360F7-C27E-457D-B100-0B93537049E1}"/>
              </a:ext>
            </a:extLst>
          </p:cNvPr>
          <p:cNvSpPr>
            <a:spLocks noGrp="1"/>
          </p:cNvSpPr>
          <p:nvPr>
            <p:ph type="title"/>
          </p:nvPr>
        </p:nvSpPr>
        <p:spPr/>
        <p:txBody>
          <a:bodyPr/>
          <a:lstStyle/>
          <a:p>
            <a:r>
              <a:rPr lang="zh-TW" altLang="en-US" dirty="0"/>
              <a:t>參考資源</a:t>
            </a:r>
          </a:p>
        </p:txBody>
      </p:sp>
      <p:sp>
        <p:nvSpPr>
          <p:cNvPr id="3" name="內容版面配置區 2">
            <a:extLst>
              <a:ext uri="{FF2B5EF4-FFF2-40B4-BE49-F238E27FC236}">
                <a16:creationId xmlns:a16="http://schemas.microsoft.com/office/drawing/2014/main" id="{FAADD97A-C3CA-4080-9F26-1BA1DFBE715D}"/>
              </a:ext>
            </a:extLst>
          </p:cNvPr>
          <p:cNvSpPr>
            <a:spLocks noGrp="1"/>
          </p:cNvSpPr>
          <p:nvPr>
            <p:ph idx="1"/>
          </p:nvPr>
        </p:nvSpPr>
        <p:spPr/>
        <p:txBody>
          <a:bodyPr/>
          <a:lstStyle/>
          <a:p>
            <a:r>
              <a:rPr lang="zh-TW" altLang="en-US" dirty="0">
                <a:hlinkClick r:id="rId2"/>
              </a:rPr>
              <a:t>簡報設計範本</a:t>
            </a:r>
            <a:endParaRPr lang="en-US" altLang="zh-TW" dirty="0"/>
          </a:p>
          <a:p>
            <a:r>
              <a:rPr lang="zh-TW" altLang="en-US" dirty="0">
                <a:hlinkClick r:id="rId3"/>
              </a:rPr>
              <a:t>將投影片設計 </a:t>
            </a:r>
            <a:r>
              <a:rPr lang="en-US" altLang="zh-TW" dirty="0">
                <a:hlinkClick r:id="rId3"/>
              </a:rPr>
              <a:t>(</a:t>
            </a:r>
            <a:r>
              <a:rPr lang="zh-TW" altLang="en-US" dirty="0">
                <a:hlinkClick r:id="rId3"/>
              </a:rPr>
              <a:t>佈景主題</a:t>
            </a:r>
            <a:r>
              <a:rPr lang="en-US" altLang="zh-TW" dirty="0">
                <a:hlinkClick r:id="rId3"/>
              </a:rPr>
              <a:t>) </a:t>
            </a:r>
            <a:r>
              <a:rPr lang="zh-TW" altLang="en-US" dirty="0">
                <a:hlinkClick r:id="rId3"/>
              </a:rPr>
              <a:t>另存為範本</a:t>
            </a:r>
            <a:endParaRPr lang="en-US" altLang="zh-TW" dirty="0"/>
          </a:p>
          <a:p>
            <a:r>
              <a:rPr lang="en-US" altLang="zh-TW" dirty="0">
                <a:hlinkClick r:id="rId4"/>
              </a:rPr>
              <a:t>Office templates &amp; themes</a:t>
            </a:r>
            <a:endParaRPr lang="zh-TW" altLang="en-US" dirty="0"/>
          </a:p>
        </p:txBody>
      </p:sp>
    </p:spTree>
    <p:extLst>
      <p:ext uri="{BB962C8B-B14F-4D97-AF65-F5344CB8AC3E}">
        <p14:creationId xmlns:p14="http://schemas.microsoft.com/office/powerpoint/2010/main" val="254907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a:t>什麼是</a:t>
            </a:r>
            <a:r>
              <a:rPr lang="en-US" altLang="zh-TW"/>
              <a:t> PowerPoint </a:t>
            </a:r>
            <a:r>
              <a:rPr lang="zh-TW" altLang="zh-TW"/>
              <a:t>範本？</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a:t>PowerPoint </a:t>
            </a:r>
            <a:r>
              <a:rPr lang="zh-TW" altLang="zh-TW" dirty="0"/>
              <a:t>範本是投影片或投影片群組的一種圖樣或藍圖</a:t>
            </a:r>
            <a:endParaRPr lang="en-US" altLang="zh-TW" dirty="0"/>
          </a:p>
          <a:p>
            <a:r>
              <a:rPr lang="zh-TW" altLang="en-US" dirty="0"/>
              <a:t>檔案格式：</a:t>
            </a:r>
            <a:r>
              <a:rPr lang="en-US" altLang="zh-TW" dirty="0"/>
              <a:t> .</a:t>
            </a:r>
            <a:r>
              <a:rPr lang="en-US" altLang="zh-TW" dirty="0" err="1"/>
              <a:t>potx</a:t>
            </a:r>
            <a:r>
              <a:rPr lang="en-US" altLang="zh-TW" dirty="0"/>
              <a:t> </a:t>
            </a:r>
            <a:r>
              <a:rPr lang="zh-TW" altLang="zh-TW" dirty="0"/>
              <a:t>檔案</a:t>
            </a:r>
            <a:endParaRPr lang="en-US" altLang="zh-TW" dirty="0"/>
          </a:p>
          <a:p>
            <a:r>
              <a:rPr lang="zh-TW" altLang="zh-TW" dirty="0"/>
              <a:t>範本可以包含</a:t>
            </a:r>
            <a:r>
              <a:rPr lang="en-US" altLang="zh-TW" dirty="0" err="1"/>
              <a:t>版面配置</a:t>
            </a:r>
            <a:r>
              <a:rPr lang="zh-TW" altLang="zh-TW" dirty="0"/>
              <a:t>、</a:t>
            </a:r>
            <a:r>
              <a:rPr lang="en-US" altLang="zh-TW" dirty="0" err="1"/>
              <a:t>佈景主題色彩</a:t>
            </a:r>
            <a:r>
              <a:rPr lang="zh-TW" altLang="zh-TW" dirty="0"/>
              <a:t>、</a:t>
            </a:r>
            <a:r>
              <a:rPr lang="en-US" altLang="zh-TW" dirty="0" err="1"/>
              <a:t>佈景主題字型</a:t>
            </a:r>
            <a:r>
              <a:rPr lang="zh-TW" altLang="zh-TW" dirty="0"/>
              <a:t>、</a:t>
            </a:r>
            <a:r>
              <a:rPr lang="en-US" altLang="zh-TW" dirty="0" err="1"/>
              <a:t>佈景主題效果</a:t>
            </a:r>
            <a:r>
              <a:rPr lang="zh-TW" altLang="zh-TW" dirty="0"/>
              <a:t>、背景樣式，甚至是內容</a:t>
            </a:r>
            <a:endParaRPr lang="en-US" altLang="zh-TW" dirty="0"/>
          </a:p>
          <a:p>
            <a:r>
              <a:rPr lang="zh-TW" altLang="zh-TW" dirty="0"/>
              <a:t>可以建立並儲存自訂範本，以供重複使用或與他人共用</a:t>
            </a:r>
            <a:endParaRPr lang="en-US" altLang="zh-TW" dirty="0"/>
          </a:p>
          <a:p>
            <a:r>
              <a:rPr lang="zh-TW" altLang="zh-TW" dirty="0"/>
              <a:t>可以在</a:t>
            </a:r>
            <a:r>
              <a:rPr lang="en-US" altLang="zh-TW" dirty="0"/>
              <a:t> </a:t>
            </a:r>
            <a:r>
              <a:rPr lang="en-US" altLang="zh-TW" dirty="0">
                <a:hlinkClick r:id="rId3"/>
              </a:rPr>
              <a:t>Office.com</a:t>
            </a:r>
            <a:r>
              <a:rPr lang="en-US" altLang="zh-TW" dirty="0"/>
              <a:t> </a:t>
            </a:r>
            <a:r>
              <a:rPr lang="zh-TW" altLang="zh-TW" dirty="0"/>
              <a:t>以及其他合作夥伴網站上，尋找數以百計不同類型的</a:t>
            </a:r>
            <a:r>
              <a:rPr lang="en-US" altLang="zh-TW" dirty="0"/>
              <a:t> PowerPoint </a:t>
            </a:r>
            <a:r>
              <a:rPr lang="zh-TW" altLang="zh-TW" dirty="0"/>
              <a:t>與其他程式之免費範本，套用至您的簡報</a:t>
            </a:r>
            <a:endParaRPr lang="zh-TW" altLang="en-US" dirty="0"/>
          </a:p>
        </p:txBody>
      </p:sp>
    </p:spTree>
    <p:extLst>
      <p:ext uri="{BB962C8B-B14F-4D97-AF65-F5344CB8AC3E}">
        <p14:creationId xmlns:p14="http://schemas.microsoft.com/office/powerpoint/2010/main" val="84849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什麼是</a:t>
            </a:r>
            <a:r>
              <a:rPr lang="en-US" altLang="zh-TW" dirty="0"/>
              <a:t> PowerPoint </a:t>
            </a:r>
            <a:r>
              <a:rPr lang="zh-TW" altLang="zh-TW" dirty="0"/>
              <a:t>範本？</a:t>
            </a:r>
            <a:endParaRPr lang="zh-TW" altLang="en-US" dirty="0"/>
          </a:p>
        </p:txBody>
      </p:sp>
      <p:sp>
        <p:nvSpPr>
          <p:cNvPr id="3" name="內容版面配置區 2"/>
          <p:cNvSpPr>
            <a:spLocks noGrp="1"/>
          </p:cNvSpPr>
          <p:nvPr>
            <p:ph idx="1"/>
          </p:nvPr>
        </p:nvSpPr>
        <p:spPr>
          <a:xfrm>
            <a:off x="614597" y="1803320"/>
            <a:ext cx="6550701" cy="4222726"/>
          </a:xfrm>
        </p:spPr>
        <p:txBody>
          <a:bodyPr>
            <a:normAutofit fontScale="85000" lnSpcReduction="20000"/>
          </a:bodyPr>
          <a:lstStyle/>
          <a:p>
            <a:pPr marL="0" indent="0">
              <a:lnSpc>
                <a:spcPct val="120000"/>
              </a:lnSpc>
              <a:spcBef>
                <a:spcPts val="0"/>
              </a:spcBef>
              <a:buNone/>
            </a:pPr>
            <a:r>
              <a:rPr lang="zh-TW" altLang="zh-TW" sz="2400" dirty="0"/>
              <a:t>範本可以包含元素：</a:t>
            </a:r>
            <a:endParaRPr lang="en-US" altLang="zh-TW" sz="2400" dirty="0"/>
          </a:p>
          <a:p>
            <a:pPr marL="457200" indent="-457200">
              <a:lnSpc>
                <a:spcPct val="120000"/>
              </a:lnSpc>
              <a:spcBef>
                <a:spcPts val="0"/>
              </a:spcBef>
              <a:buFont typeface="+mj-lt"/>
              <a:buAutoNum type="arabicPeriod"/>
            </a:pPr>
            <a:r>
              <a:rPr lang="zh-TW" altLang="en-US" sz="2400" b="1" u="sng" dirty="0">
                <a:solidFill>
                  <a:srgbClr val="FF0000"/>
                </a:solidFill>
              </a:rPr>
              <a:t>特定主題的內容：</a:t>
            </a:r>
            <a:r>
              <a:rPr lang="zh-TW" altLang="en-US" sz="2400" dirty="0"/>
              <a:t>如成就獎狀、足球以及足球的圖像。一般說來，這些文字或內容只能從投影片母片進行編輯。</a:t>
            </a:r>
          </a:p>
          <a:p>
            <a:pPr marL="457200" indent="-457200">
              <a:lnSpc>
                <a:spcPct val="120000"/>
              </a:lnSpc>
              <a:spcBef>
                <a:spcPts val="0"/>
              </a:spcBef>
              <a:buFont typeface="+mj-lt"/>
              <a:buAutoNum type="arabicPeriod"/>
            </a:pPr>
            <a:r>
              <a:rPr lang="zh-TW" altLang="en-US" sz="2400" b="1" u="sng" dirty="0">
                <a:solidFill>
                  <a:srgbClr val="FF0000"/>
                </a:solidFill>
              </a:rPr>
              <a:t>背景格式，例如圖片、材質、漸層或實心填滿色彩，以及透明度。</a:t>
            </a:r>
            <a:r>
              <a:rPr lang="zh-TW" altLang="en-US" sz="2400" dirty="0"/>
              <a:t>範例會顯示淡藍色的實心填滿背景</a:t>
            </a:r>
          </a:p>
          <a:p>
            <a:pPr marL="457200" indent="-457200">
              <a:lnSpc>
                <a:spcPct val="120000"/>
              </a:lnSpc>
              <a:spcBef>
                <a:spcPts val="0"/>
              </a:spcBef>
              <a:buFont typeface="+mj-lt"/>
              <a:buAutoNum type="arabicPeriod"/>
            </a:pPr>
            <a:r>
              <a:rPr lang="zh-TW" altLang="en-US" sz="2400" b="1" u="sng" dirty="0">
                <a:solidFill>
                  <a:srgbClr val="FF0000"/>
                </a:solidFill>
              </a:rPr>
              <a:t>色彩、字型、效果 </a:t>
            </a:r>
            <a:r>
              <a:rPr lang="en-US" altLang="zh-TW" sz="2400" b="1" u="sng" dirty="0">
                <a:solidFill>
                  <a:srgbClr val="FF0000"/>
                </a:solidFill>
              </a:rPr>
              <a:t>(</a:t>
            </a:r>
            <a:r>
              <a:rPr lang="zh-TW" altLang="en-US" sz="2400" b="1" u="sng" dirty="0">
                <a:solidFill>
                  <a:srgbClr val="FF0000"/>
                </a:solidFill>
              </a:rPr>
              <a:t>立體、線條、填滿、陰影等等</a:t>
            </a:r>
            <a:r>
              <a:rPr lang="en-US" altLang="zh-TW" sz="2400" b="1" u="sng" dirty="0">
                <a:solidFill>
                  <a:srgbClr val="FF0000"/>
                </a:solidFill>
              </a:rPr>
              <a:t>)</a:t>
            </a:r>
            <a:r>
              <a:rPr lang="zh-TW" altLang="en-US" sz="2400" b="1" u="sng" dirty="0">
                <a:solidFill>
                  <a:srgbClr val="FF0000"/>
                </a:solidFill>
              </a:rPr>
              <a:t>，以及佈景主題設計元素。 </a:t>
            </a:r>
            <a:r>
              <a:rPr lang="en-US" altLang="zh-TW" sz="2400" dirty="0"/>
              <a:t>(</a:t>
            </a:r>
            <a:r>
              <a:rPr lang="zh-TW" altLang="en-US" sz="2400" dirty="0"/>
              <a:t>例如 </a:t>
            </a:r>
            <a:r>
              <a:rPr lang="en-US" altLang="zh-TW" sz="2400" dirty="0"/>
              <a:t>Soccer </a:t>
            </a:r>
            <a:r>
              <a:rPr lang="zh-TW" altLang="en-US" sz="2400" dirty="0"/>
              <a:t>這個字裡面的色彩與漸層效果</a:t>
            </a:r>
            <a:r>
              <a:rPr lang="en-US" altLang="zh-TW" sz="2400" dirty="0"/>
              <a:t>)</a:t>
            </a:r>
          </a:p>
          <a:p>
            <a:pPr marL="457200" indent="-457200">
              <a:lnSpc>
                <a:spcPct val="120000"/>
              </a:lnSpc>
              <a:spcBef>
                <a:spcPts val="0"/>
              </a:spcBef>
              <a:buFont typeface="+mj-lt"/>
              <a:buAutoNum type="arabicPeriod"/>
            </a:pPr>
            <a:r>
              <a:rPr lang="zh-TW" altLang="en-US" sz="2400" dirty="0"/>
              <a:t>文字</a:t>
            </a:r>
            <a:r>
              <a:rPr lang="zh-TW" altLang="en-US" sz="2400" b="1" u="sng" dirty="0">
                <a:solidFill>
                  <a:srgbClr val="FF0000"/>
                </a:solidFill>
              </a:rPr>
              <a:t>版面配置區：</a:t>
            </a:r>
            <a:r>
              <a:rPr lang="zh-TW" altLang="en-US" sz="2400" dirty="0"/>
              <a:t>可讓人員輸入唯一的資訊以自訂符合其需求的投影片，例如球員名稱、教練名稱、簡報日期以及各種可變因素，例如年度 </a:t>
            </a:r>
            <a:r>
              <a:rPr lang="en-US" altLang="zh-TW" sz="2400" dirty="0"/>
              <a:t>(2010)</a:t>
            </a:r>
            <a:endParaRPr lang="zh-TW" altLang="en-US" sz="2400" dirty="0"/>
          </a:p>
        </p:txBody>
      </p:sp>
      <p:pic>
        <p:nvPicPr>
          <p:cNvPr id="4" name="圖片 3" descr="足球範本"/>
          <p:cNvPicPr/>
          <p:nvPr/>
        </p:nvPicPr>
        <p:blipFill>
          <a:blip r:embed="rId2">
            <a:extLst>
              <a:ext uri="{28A0092B-C50C-407E-A947-70E740481C1C}">
                <a14:useLocalDpi xmlns:a14="http://schemas.microsoft.com/office/drawing/2010/main" val="0"/>
              </a:ext>
            </a:extLst>
          </a:blip>
          <a:srcRect/>
          <a:stretch>
            <a:fillRect/>
          </a:stretch>
        </p:blipFill>
        <p:spPr bwMode="auto">
          <a:xfrm>
            <a:off x="7045377" y="2348209"/>
            <a:ext cx="4679260" cy="3240000"/>
          </a:xfrm>
          <a:prstGeom prst="rect">
            <a:avLst/>
          </a:prstGeom>
          <a:noFill/>
          <a:ln>
            <a:noFill/>
          </a:ln>
        </p:spPr>
      </p:pic>
    </p:spTree>
    <p:extLst>
      <p:ext uri="{BB962C8B-B14F-4D97-AF65-F5344CB8AC3E}">
        <p14:creationId xmlns:p14="http://schemas.microsoft.com/office/powerpoint/2010/main" val="262375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什麼是 </a:t>
            </a:r>
            <a:r>
              <a:rPr lang="en-US" altLang="zh-TW"/>
              <a:t>PowerPoint </a:t>
            </a:r>
            <a:r>
              <a:rPr lang="zh-TW" altLang="en-US"/>
              <a:t>佈景主題？</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400" dirty="0"/>
              <a:t>要讓簡報具有設計師水準的外觀：</a:t>
            </a:r>
            <a:r>
              <a:rPr lang="zh-TW" altLang="en-US" sz="2400" u="sng" dirty="0">
                <a:solidFill>
                  <a:srgbClr val="FF0000"/>
                </a:solidFill>
              </a:rPr>
              <a:t>如一個或多個投影片版面配置具有協調的色彩、相稱的背景、字型與效果</a:t>
            </a:r>
            <a:r>
              <a:rPr lang="zh-TW" altLang="en-US" sz="2400" dirty="0"/>
              <a:t>，那麼就需要套用佈景主題。</a:t>
            </a:r>
            <a:endParaRPr lang="en-US" altLang="zh-TW" sz="2400" dirty="0"/>
          </a:p>
          <a:p>
            <a:pPr lvl="1"/>
            <a:r>
              <a:rPr lang="zh-TW" altLang="en-US" sz="2200" dirty="0"/>
              <a:t>佈景主題也可以套用至投影片中的</a:t>
            </a:r>
            <a:r>
              <a:rPr lang="zh-TW" altLang="en-US" sz="2200" u="sng" dirty="0">
                <a:solidFill>
                  <a:srgbClr val="FF0000"/>
                </a:solidFill>
              </a:rPr>
              <a:t>表格、</a:t>
            </a:r>
            <a:r>
              <a:rPr lang="en-US" altLang="zh-TW" sz="2200" u="sng" dirty="0">
                <a:solidFill>
                  <a:srgbClr val="FF0000"/>
                </a:solidFill>
              </a:rPr>
              <a:t>SmartArt </a:t>
            </a:r>
            <a:r>
              <a:rPr lang="zh-TW" altLang="en-US" sz="2200" u="sng" dirty="0">
                <a:solidFill>
                  <a:srgbClr val="FF0000"/>
                </a:solidFill>
              </a:rPr>
              <a:t>圖形、圖案或圖表</a:t>
            </a:r>
            <a:endParaRPr lang="zh-TW" altLang="en-US" sz="2200" dirty="0"/>
          </a:p>
          <a:p>
            <a:r>
              <a:rPr lang="en-US" altLang="zh-TW" sz="2400" dirty="0"/>
              <a:t>PowerPoint </a:t>
            </a:r>
            <a:r>
              <a:rPr lang="zh-TW" altLang="en-US" sz="2400" dirty="0"/>
              <a:t>中提供多個內建的佈景主題，可以自訂這些佈景主題，且沒有數量限制</a:t>
            </a:r>
          </a:p>
          <a:p>
            <a:r>
              <a:rPr lang="zh-TW" altLang="en-US" sz="2400" dirty="0"/>
              <a:t>內建的佈景主題庫可按照原樣運用，或根據需求加以自訂 </a:t>
            </a:r>
            <a:r>
              <a:rPr lang="en-US" altLang="zh-TW" sz="2400" dirty="0"/>
              <a:t>(</a:t>
            </a:r>
            <a:r>
              <a:rPr lang="zh-TW" altLang="en-US" sz="2400" dirty="0"/>
              <a:t>也會顯示自訂佈景主題</a:t>
            </a:r>
            <a:r>
              <a:rPr lang="en-US" altLang="zh-TW" sz="2400" dirty="0"/>
              <a:t>)</a:t>
            </a:r>
          </a:p>
          <a:p>
            <a:r>
              <a:rPr lang="zh-TW" altLang="en-US" sz="2400" dirty="0"/>
              <a:t>套用佈景主題之前，可以先檢視即時預覽。即時預覽可試驗投影片內容的外觀在套用不同佈景主題時的效果如何；只要將滑鼠指標放在佈景主題庫的縮圖上，即可檢視簡報在不同的佈景主題中如何變化。</a:t>
            </a:r>
            <a:endParaRPr lang="en-US" altLang="zh-TW" sz="2400" dirty="0"/>
          </a:p>
        </p:txBody>
      </p:sp>
    </p:spTree>
    <p:extLst>
      <p:ext uri="{BB962C8B-B14F-4D97-AF65-F5344CB8AC3E}">
        <p14:creationId xmlns:p14="http://schemas.microsoft.com/office/powerpoint/2010/main" val="211646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什麼是 </a:t>
            </a:r>
            <a:r>
              <a:rPr lang="en-US" altLang="zh-TW" dirty="0"/>
              <a:t>PowerPoint </a:t>
            </a:r>
            <a:r>
              <a:rPr lang="zh-TW" altLang="en-US" dirty="0"/>
              <a:t>佈景主題？</a:t>
            </a:r>
          </a:p>
        </p:txBody>
      </p:sp>
      <p:sp>
        <p:nvSpPr>
          <p:cNvPr id="3" name="內容版面配置區 2"/>
          <p:cNvSpPr>
            <a:spLocks noGrp="1"/>
          </p:cNvSpPr>
          <p:nvPr>
            <p:ph idx="1"/>
          </p:nvPr>
        </p:nvSpPr>
        <p:spPr>
          <a:xfrm>
            <a:off x="1066800" y="1767840"/>
            <a:ext cx="3731623" cy="4267200"/>
          </a:xfrm>
        </p:spPr>
        <p:txBody>
          <a:bodyPr>
            <a:normAutofit/>
          </a:bodyPr>
          <a:lstStyle/>
          <a:p>
            <a:r>
              <a:rPr lang="zh-TW" altLang="en-US" dirty="0"/>
              <a:t>［</a:t>
            </a:r>
            <a:r>
              <a:rPr lang="zh-TW" altLang="en-US" b="1" dirty="0"/>
              <a:t>設計］</a:t>
            </a:r>
            <a:r>
              <a:rPr lang="zh-TW" altLang="en-US" dirty="0"/>
              <a:t>功能</a:t>
            </a:r>
            <a:endParaRPr lang="en-US" altLang="zh-TW" dirty="0"/>
          </a:p>
          <a:p>
            <a:r>
              <a:rPr lang="zh-TW" altLang="en-US" dirty="0"/>
              <a:t>這份簡報：目前檔案使用中的佈景主題</a:t>
            </a:r>
            <a:endParaRPr lang="en-US" altLang="zh-TW" dirty="0"/>
          </a:p>
          <a:p>
            <a:r>
              <a:rPr lang="zh-TW" altLang="en-US" dirty="0"/>
              <a:t>自訂：自己建立</a:t>
            </a:r>
            <a:endParaRPr lang="en-US" altLang="zh-TW" dirty="0"/>
          </a:p>
          <a:p>
            <a:r>
              <a:rPr lang="en-US" altLang="zh-TW" dirty="0"/>
              <a:t>Office</a:t>
            </a:r>
            <a:r>
              <a:rPr lang="zh-TW" altLang="en-US" dirty="0"/>
              <a:t>：軟體內建</a:t>
            </a:r>
            <a:endParaRPr lang="en-US" altLang="zh-TW" dirty="0"/>
          </a:p>
        </p:txBody>
      </p:sp>
      <p:pic>
        <p:nvPicPr>
          <p:cNvPr id="4" name="圖片 3"/>
          <p:cNvPicPr>
            <a:picLocks noChangeAspect="1"/>
          </p:cNvPicPr>
          <p:nvPr/>
        </p:nvPicPr>
        <p:blipFill>
          <a:blip r:embed="rId2"/>
          <a:stretch>
            <a:fillRect/>
          </a:stretch>
        </p:blipFill>
        <p:spPr>
          <a:xfrm>
            <a:off x="4970915" y="1926321"/>
            <a:ext cx="6744013" cy="4019550"/>
          </a:xfrm>
          <a:prstGeom prst="rect">
            <a:avLst/>
          </a:prstGeom>
        </p:spPr>
      </p:pic>
    </p:spTree>
    <p:extLst>
      <p:ext uri="{BB962C8B-B14F-4D97-AF65-F5344CB8AC3E}">
        <p14:creationId xmlns:p14="http://schemas.microsoft.com/office/powerpoint/2010/main" val="144049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什麼是 </a:t>
            </a:r>
            <a:r>
              <a:rPr lang="en-US" altLang="zh-TW" dirty="0"/>
              <a:t>PowerPoint </a:t>
            </a:r>
            <a:r>
              <a:rPr lang="zh-TW" altLang="en-US" dirty="0"/>
              <a:t>佈景主題？</a:t>
            </a:r>
          </a:p>
        </p:txBody>
      </p:sp>
      <p:sp>
        <p:nvSpPr>
          <p:cNvPr id="3" name="內容版面配置區 2"/>
          <p:cNvSpPr>
            <a:spLocks noGrp="1"/>
          </p:cNvSpPr>
          <p:nvPr>
            <p:ph idx="1"/>
          </p:nvPr>
        </p:nvSpPr>
        <p:spPr>
          <a:xfrm>
            <a:off x="1066800" y="2103120"/>
            <a:ext cx="4457285" cy="3931920"/>
          </a:xfrm>
        </p:spPr>
        <p:txBody>
          <a:bodyPr>
            <a:normAutofit/>
          </a:bodyPr>
          <a:lstStyle/>
          <a:p>
            <a:r>
              <a:rPr lang="zh-TW" altLang="zh-TW" sz="3200" dirty="0"/>
              <a:t>可套用至包含</a:t>
            </a:r>
            <a:r>
              <a:rPr lang="en-US" altLang="zh-TW" sz="3200" dirty="0"/>
              <a:t> SmartArt </a:t>
            </a:r>
            <a:r>
              <a:rPr lang="zh-TW" altLang="zh-TW" sz="3200" dirty="0"/>
              <a:t>圖形的同一張投影片之四種不同的佈景主題</a:t>
            </a:r>
          </a:p>
        </p:txBody>
      </p:sp>
      <p:pic>
        <p:nvPicPr>
          <p:cNvPr id="5" name="圖片 4" descr="套用至相同 SmartArt 圖形的不同佈景主題"/>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19080"/>
            <a:ext cx="4680000" cy="4500000"/>
          </a:xfrm>
          <a:prstGeom prst="rect">
            <a:avLst/>
          </a:prstGeom>
          <a:noFill/>
          <a:ln>
            <a:noFill/>
          </a:ln>
        </p:spPr>
      </p:pic>
    </p:spTree>
    <p:extLst>
      <p:ext uri="{BB962C8B-B14F-4D97-AF65-F5344CB8AC3E}">
        <p14:creationId xmlns:p14="http://schemas.microsoft.com/office/powerpoint/2010/main" val="344749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什麼是 </a:t>
            </a:r>
            <a:r>
              <a:rPr lang="en-US" altLang="zh-TW" dirty="0"/>
              <a:t>PowerPoint </a:t>
            </a:r>
            <a:r>
              <a:rPr lang="zh-TW" altLang="en-US" dirty="0"/>
              <a:t>佈景主題？</a:t>
            </a:r>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3814774366"/>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31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什麼是 </a:t>
            </a:r>
            <a:r>
              <a:rPr lang="en-US" altLang="zh-TW" dirty="0"/>
              <a:t>PowerPoint </a:t>
            </a:r>
            <a:r>
              <a:rPr lang="zh-TW" altLang="en-US" dirty="0"/>
              <a:t>佈景主題？</a:t>
            </a:r>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3814774366"/>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4651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在</a:t>
            </a:r>
            <a:r>
              <a:rPr lang="en-US" altLang="zh-TW" dirty="0"/>
              <a:t> Office </a:t>
            </a:r>
            <a:r>
              <a:rPr lang="zh-TW" altLang="zh-TW" dirty="0"/>
              <a:t>中使用相同的佈景主題</a:t>
            </a:r>
            <a:endParaRPr lang="zh-TW" altLang="en-US" dirty="0"/>
          </a:p>
        </p:txBody>
      </p:sp>
      <p:sp>
        <p:nvSpPr>
          <p:cNvPr id="8" name="內容版面配置區 7"/>
          <p:cNvSpPr>
            <a:spLocks noGrp="1"/>
          </p:cNvSpPr>
          <p:nvPr>
            <p:ph idx="1"/>
          </p:nvPr>
        </p:nvSpPr>
        <p:spPr>
          <a:xfrm>
            <a:off x="1066800" y="1983200"/>
            <a:ext cx="6758066" cy="4165502"/>
          </a:xfrm>
        </p:spPr>
        <p:txBody>
          <a:bodyPr>
            <a:normAutofit/>
          </a:bodyPr>
          <a:lstStyle/>
          <a:p>
            <a:r>
              <a:rPr lang="zh-TW" altLang="en-US" sz="2800" b="1" u="sng" dirty="0">
                <a:solidFill>
                  <a:srgbClr val="FF0000"/>
                </a:solidFill>
              </a:rPr>
              <a:t>檔案</a:t>
            </a:r>
            <a:r>
              <a:rPr lang="zh-TW" altLang="en-US" b="1" u="sng" dirty="0">
                <a:solidFill>
                  <a:srgbClr val="FF0000"/>
                </a:solidFill>
              </a:rPr>
              <a:t>格式：</a:t>
            </a:r>
            <a:r>
              <a:rPr lang="en-US" altLang="zh-TW" sz="2800" b="1" u="sng" dirty="0">
                <a:solidFill>
                  <a:srgbClr val="FF0000"/>
                </a:solidFill>
              </a:rPr>
              <a:t>office</a:t>
            </a:r>
            <a:r>
              <a:rPr lang="zh-TW" altLang="en-US" sz="2800" b="1" u="sng" dirty="0">
                <a:solidFill>
                  <a:srgbClr val="FF0000"/>
                </a:solidFill>
              </a:rPr>
              <a:t>佈景主題（</a:t>
            </a:r>
            <a:r>
              <a:rPr lang="en-US" altLang="zh-TW" sz="2800" b="1" u="sng" dirty="0">
                <a:solidFill>
                  <a:srgbClr val="FF0000"/>
                </a:solidFill>
              </a:rPr>
              <a:t>*.</a:t>
            </a:r>
            <a:r>
              <a:rPr lang="en-US" altLang="zh-TW" sz="2800" b="1" u="sng" dirty="0" err="1">
                <a:solidFill>
                  <a:srgbClr val="FF0000"/>
                </a:solidFill>
              </a:rPr>
              <a:t>thmx</a:t>
            </a:r>
            <a:r>
              <a:rPr lang="zh-TW" altLang="en-US" sz="2800" b="1" u="sng" dirty="0">
                <a:solidFill>
                  <a:srgbClr val="FF0000"/>
                </a:solidFill>
              </a:rPr>
              <a:t>）</a:t>
            </a:r>
            <a:endParaRPr lang="en-US" altLang="zh-TW" sz="2800" b="1" u="sng" dirty="0">
              <a:solidFill>
                <a:srgbClr val="FF0000"/>
              </a:solidFill>
            </a:endParaRPr>
          </a:p>
          <a:p>
            <a:r>
              <a:rPr lang="zh-TW" altLang="zh-TW" sz="2800" dirty="0"/>
              <a:t>可以在所有支援佈景主題的</a:t>
            </a:r>
            <a:r>
              <a:rPr lang="en-US" altLang="zh-TW" sz="2800" dirty="0"/>
              <a:t> Office </a:t>
            </a:r>
            <a:r>
              <a:rPr lang="zh-TW" altLang="zh-TW" sz="2800" dirty="0"/>
              <a:t>程式中使用及共用佈景主題，這些程式包括</a:t>
            </a:r>
            <a:r>
              <a:rPr lang="en-US" altLang="zh-TW" sz="2800" dirty="0"/>
              <a:t> Word</a:t>
            </a:r>
            <a:r>
              <a:rPr lang="zh-TW" altLang="zh-TW" sz="2800" dirty="0"/>
              <a:t>、</a:t>
            </a:r>
            <a:r>
              <a:rPr lang="en-US" altLang="zh-TW" sz="2800" dirty="0"/>
              <a:t>Excel</a:t>
            </a:r>
            <a:r>
              <a:rPr lang="zh-TW" altLang="zh-TW" sz="2800" dirty="0"/>
              <a:t>、</a:t>
            </a:r>
            <a:r>
              <a:rPr lang="en-US" altLang="zh-TW" sz="2800" dirty="0"/>
              <a:t>Outlook </a:t>
            </a:r>
            <a:r>
              <a:rPr lang="zh-TW" altLang="zh-TW" sz="2800" dirty="0"/>
              <a:t>及</a:t>
            </a:r>
            <a:r>
              <a:rPr lang="en-US" altLang="zh-TW" sz="2800" dirty="0"/>
              <a:t> PowerPoint</a:t>
            </a:r>
          </a:p>
          <a:p>
            <a:r>
              <a:rPr lang="zh-TW" altLang="zh-TW" sz="2800" dirty="0"/>
              <a:t>可以儲存在</a:t>
            </a:r>
            <a:r>
              <a:rPr lang="en-US" altLang="zh-TW" sz="2800" dirty="0"/>
              <a:t> PowerPoint </a:t>
            </a:r>
            <a:r>
              <a:rPr lang="zh-TW" altLang="zh-TW" sz="2800" dirty="0"/>
              <a:t>中建立或自訂的佈景主題，然後將它套用至</a:t>
            </a:r>
            <a:r>
              <a:rPr lang="en-US" altLang="zh-TW" sz="2800" dirty="0"/>
              <a:t> Word </a:t>
            </a:r>
            <a:r>
              <a:rPr lang="zh-TW" altLang="zh-TW" sz="2800" dirty="0"/>
              <a:t>文件或</a:t>
            </a:r>
            <a:r>
              <a:rPr lang="en-US" altLang="zh-TW" sz="2800" dirty="0"/>
              <a:t> Excel </a:t>
            </a:r>
            <a:r>
              <a:rPr lang="zh-TW" altLang="zh-TW" sz="2800" dirty="0"/>
              <a:t>工作表。如此一來，所有相關的商用文書都具有相似的外觀與風格</a:t>
            </a:r>
          </a:p>
        </p:txBody>
      </p:sp>
      <p:pic>
        <p:nvPicPr>
          <p:cNvPr id="3" name="圖片 2"/>
          <p:cNvPicPr>
            <a:picLocks noChangeAspect="1"/>
          </p:cNvPicPr>
          <p:nvPr/>
        </p:nvPicPr>
        <p:blipFill>
          <a:blip r:embed="rId2"/>
          <a:stretch>
            <a:fillRect/>
          </a:stretch>
        </p:blipFill>
        <p:spPr>
          <a:xfrm>
            <a:off x="7970082" y="1844040"/>
            <a:ext cx="3600000" cy="4424582"/>
          </a:xfrm>
          <a:prstGeom prst="rect">
            <a:avLst/>
          </a:prstGeom>
        </p:spPr>
      </p:pic>
    </p:spTree>
    <p:extLst>
      <p:ext uri="{BB962C8B-B14F-4D97-AF65-F5344CB8AC3E}">
        <p14:creationId xmlns:p14="http://schemas.microsoft.com/office/powerpoint/2010/main" val="1670045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石板">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otalTime>19</TotalTime>
  <Words>585</Words>
  <Application>Microsoft Office PowerPoint</Application>
  <PresentationFormat>寬螢幕</PresentationFormat>
  <Paragraphs>46</Paragraphs>
  <Slides>11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微軟正黑體</vt:lpstr>
      <vt:lpstr>Calisto MT</vt:lpstr>
      <vt:lpstr>Trebuchet MS</vt:lpstr>
      <vt:lpstr>Wingdings 2</vt:lpstr>
      <vt:lpstr>1_石板</vt:lpstr>
      <vt:lpstr>範報範本與母片</vt:lpstr>
      <vt:lpstr>什麼是 PowerPoint 範本？</vt:lpstr>
      <vt:lpstr>什麼是 PowerPoint 範本？</vt:lpstr>
      <vt:lpstr>什麼是 PowerPoint 佈景主題？</vt:lpstr>
      <vt:lpstr>什麼是 PowerPoint 佈景主題？</vt:lpstr>
      <vt:lpstr>什麼是 PowerPoint 佈景主題？</vt:lpstr>
      <vt:lpstr>什麼是 PowerPoint 佈景主題？</vt:lpstr>
      <vt:lpstr>什麼是 PowerPoint 佈景主題？</vt:lpstr>
      <vt:lpstr>在 Office 中使用相同的佈景主題</vt:lpstr>
      <vt:lpstr>在 Office 中使用相同的佈景主題</vt:lpstr>
      <vt:lpstr>參考資源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範報範本與母片</dc:title>
  <dc:creator>red</dc:creator>
  <cp:lastModifiedBy>red</cp:lastModifiedBy>
  <cp:revision>4</cp:revision>
  <dcterms:created xsi:type="dcterms:W3CDTF">2021-07-10T04:40:41Z</dcterms:created>
  <dcterms:modified xsi:type="dcterms:W3CDTF">2021-07-25T08:55:27Z</dcterms:modified>
</cp:coreProperties>
</file>