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1503" r:id="rId4"/>
    <p:sldId id="1504" r:id="rId5"/>
    <p:sldId id="1505" r:id="rId6"/>
    <p:sldId id="1520" r:id="rId7"/>
    <p:sldId id="1507" r:id="rId8"/>
    <p:sldId id="1506" r:id="rId9"/>
    <p:sldId id="1508" r:id="rId10"/>
    <p:sldId id="1522" r:id="rId11"/>
    <p:sldId id="1516" r:id="rId12"/>
    <p:sldId id="1518" r:id="rId13"/>
    <p:sldId id="1519" r:id="rId14"/>
    <p:sldId id="1509" r:id="rId15"/>
    <p:sldId id="1510" r:id="rId16"/>
    <p:sldId id="270" r:id="rId17"/>
    <p:sldId id="1511" r:id="rId18"/>
    <p:sldId id="262" r:id="rId19"/>
    <p:sldId id="1513" r:id="rId20"/>
    <p:sldId id="271" r:id="rId21"/>
    <p:sldId id="272" r:id="rId22"/>
    <p:sldId id="1512" r:id="rId23"/>
    <p:sldId id="263" r:id="rId24"/>
    <p:sldId id="264" r:id="rId25"/>
    <p:sldId id="265" r:id="rId26"/>
    <p:sldId id="1514" r:id="rId27"/>
    <p:sldId id="1517" r:id="rId28"/>
    <p:sldId id="273" r:id="rId29"/>
    <p:sldId id="1494" r:id="rId30"/>
    <p:sldId id="1489" r:id="rId31"/>
    <p:sldId id="1484" r:id="rId3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9B9"/>
    <a:srgbClr val="FF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7" autoAdjust="0"/>
  </p:normalViewPr>
  <p:slideViewPr>
    <p:cSldViewPr snapToGrid="0">
      <p:cViewPr varScale="1">
        <p:scale>
          <a:sx n="94" d="100"/>
          <a:sy n="94" d="100"/>
        </p:scale>
        <p:origin x="348" y="90"/>
      </p:cViewPr>
      <p:guideLst/>
    </p:cSldViewPr>
  </p:slideViewPr>
  <p:outlineViewPr>
    <p:cViewPr>
      <p:scale>
        <a:sx n="33" d="100"/>
        <a:sy n="33" d="100"/>
      </p:scale>
      <p:origin x="0" y="-112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F759DF-5EFA-4B75-B703-54C3BB96DF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7F28EE2-1799-4485-8E9A-8FB2DC24F4B3}">
      <dgm:prSet/>
      <dgm:spPr/>
      <dgm:t>
        <a:bodyPr/>
        <a:lstStyle/>
        <a:p>
          <a:r>
            <a:rPr lang="zh-TW"/>
            <a:t>時態：</a:t>
          </a:r>
        </a:p>
      </dgm:t>
    </dgm:pt>
    <dgm:pt modelId="{DC088CBC-E67A-4637-A022-065D422B2711}" type="parTrans" cxnId="{F8258E95-6EB3-430E-A4E5-787E46FEF8C3}">
      <dgm:prSet/>
      <dgm:spPr/>
      <dgm:t>
        <a:bodyPr/>
        <a:lstStyle/>
        <a:p>
          <a:endParaRPr lang="zh-TW" altLang="en-US"/>
        </a:p>
      </dgm:t>
    </dgm:pt>
    <dgm:pt modelId="{AD10129B-1D03-4A28-B63C-03CD29C13CD2}" type="sibTrans" cxnId="{F8258E95-6EB3-430E-A4E5-787E46FEF8C3}">
      <dgm:prSet/>
      <dgm:spPr/>
      <dgm:t>
        <a:bodyPr/>
        <a:lstStyle/>
        <a:p>
          <a:endParaRPr lang="zh-TW" altLang="en-US"/>
        </a:p>
      </dgm:t>
    </dgm:pt>
    <dgm:pt modelId="{368D7C9C-DADF-4CE1-BC9E-A19CF647C3A6}">
      <dgm:prSet/>
      <dgm:spPr/>
      <dgm:t>
        <a:bodyPr/>
        <a:lstStyle/>
        <a:p>
          <a:r>
            <a:rPr lang="zh-TW" dirty="0"/>
            <a:t>過去式呈現「特定」結果，在討論</a:t>
          </a:r>
          <a:r>
            <a:rPr lang="en-US" dirty="0"/>
            <a:t>/</a:t>
          </a:r>
          <a:r>
            <a:rPr lang="zh-TW" dirty="0"/>
            <a:t>結論章節，不代表未來</a:t>
          </a:r>
          <a:r>
            <a:rPr lang="en-US" dirty="0"/>
            <a:t>/</a:t>
          </a:r>
          <a:r>
            <a:rPr lang="zh-TW" dirty="0"/>
            <a:t>普遍事實</a:t>
          </a:r>
        </a:p>
      </dgm:t>
    </dgm:pt>
    <dgm:pt modelId="{D2214AD4-E6E5-46C4-9B64-8D6EEDEA2B93}" type="parTrans" cxnId="{2BF4CB2B-6B88-4DB6-94E8-07CAC468C6F3}">
      <dgm:prSet/>
      <dgm:spPr/>
      <dgm:t>
        <a:bodyPr/>
        <a:lstStyle/>
        <a:p>
          <a:endParaRPr lang="zh-TW" altLang="en-US"/>
        </a:p>
      </dgm:t>
    </dgm:pt>
    <dgm:pt modelId="{E86933E0-8F16-4CF4-840D-C9BB330635CB}" type="sibTrans" cxnId="{2BF4CB2B-6B88-4DB6-94E8-07CAC468C6F3}">
      <dgm:prSet/>
      <dgm:spPr/>
      <dgm:t>
        <a:bodyPr/>
        <a:lstStyle/>
        <a:p>
          <a:endParaRPr lang="zh-TW" altLang="en-US"/>
        </a:p>
      </dgm:t>
    </dgm:pt>
    <dgm:pt modelId="{F5B478A3-E477-4B96-B24B-F8AFD942B918}">
      <dgm:prSet/>
      <dgm:spPr/>
      <dgm:t>
        <a:bodyPr/>
        <a:lstStyle/>
        <a:p>
          <a:r>
            <a:rPr lang="zh-TW" dirty="0"/>
            <a:t>現在式用於解釋、概化或應用</a:t>
          </a:r>
          <a:r>
            <a:rPr lang="zh-TW" altLang="en-US" dirty="0"/>
            <a:t>，語意通常保留，否則誇大</a:t>
          </a:r>
          <a:endParaRPr lang="zh-TW" dirty="0"/>
        </a:p>
      </dgm:t>
    </dgm:pt>
    <dgm:pt modelId="{467F1AE5-C526-4097-B9B9-D13BBD48F960}" type="parTrans" cxnId="{71B53EC3-F40F-4F1B-81F5-727EB9BBE705}">
      <dgm:prSet/>
      <dgm:spPr/>
      <dgm:t>
        <a:bodyPr/>
        <a:lstStyle/>
        <a:p>
          <a:endParaRPr lang="zh-TW" altLang="en-US"/>
        </a:p>
      </dgm:t>
    </dgm:pt>
    <dgm:pt modelId="{1DBB1385-B2E3-4E0C-A0F6-E39357FC2D8E}" type="sibTrans" cxnId="{71B53EC3-F40F-4F1B-81F5-727EB9BBE705}">
      <dgm:prSet/>
      <dgm:spPr/>
      <dgm:t>
        <a:bodyPr/>
        <a:lstStyle/>
        <a:p>
          <a:endParaRPr lang="zh-TW" altLang="en-US"/>
        </a:p>
      </dgm:t>
    </dgm:pt>
    <dgm:pt modelId="{A35EE476-C754-41CD-98C4-DB155836317D}">
      <dgm:prSet/>
      <dgm:spPr/>
      <dgm:t>
        <a:bodyPr/>
        <a:lstStyle/>
        <a:p>
          <a:r>
            <a:rPr lang="en-US" dirty="0"/>
            <a:t>Be </a:t>
          </a:r>
          <a:r>
            <a:rPr lang="zh-TW" dirty="0"/>
            <a:t>動詞之現在式代表當下或普遍的事實</a:t>
          </a:r>
          <a:r>
            <a:rPr lang="en-US" dirty="0"/>
            <a:t>【</a:t>
          </a:r>
          <a:r>
            <a:rPr lang="zh-TW" altLang="en-US" dirty="0"/>
            <a:t>語意</a:t>
          </a:r>
          <a:r>
            <a:rPr lang="zh-TW" dirty="0"/>
            <a:t>強度極高</a:t>
          </a:r>
          <a:r>
            <a:rPr lang="en-US" dirty="0"/>
            <a:t>】</a:t>
          </a:r>
          <a:r>
            <a:rPr lang="zh-TW" altLang="en-US" dirty="0"/>
            <a:t>，一般研究結果難以達到如此肯定</a:t>
          </a:r>
          <a:endParaRPr lang="zh-TW" dirty="0"/>
        </a:p>
      </dgm:t>
    </dgm:pt>
    <dgm:pt modelId="{DCB5A9D8-356F-4B73-8D1E-0C3ABAFDB4F4}" type="parTrans" cxnId="{CCFBCDB7-F38E-4AD6-BE20-BF84029F9C7F}">
      <dgm:prSet/>
      <dgm:spPr/>
      <dgm:t>
        <a:bodyPr/>
        <a:lstStyle/>
        <a:p>
          <a:endParaRPr lang="zh-TW" altLang="en-US"/>
        </a:p>
      </dgm:t>
    </dgm:pt>
    <dgm:pt modelId="{2412EC2D-FB64-42E8-942A-EEB9CCE221EA}" type="sibTrans" cxnId="{CCFBCDB7-F38E-4AD6-BE20-BF84029F9C7F}">
      <dgm:prSet/>
      <dgm:spPr/>
      <dgm:t>
        <a:bodyPr/>
        <a:lstStyle/>
        <a:p>
          <a:endParaRPr lang="zh-TW" altLang="en-US"/>
        </a:p>
      </dgm:t>
    </dgm:pt>
    <dgm:pt modelId="{51BFD47D-B6F4-4511-A2CE-FE9FFB5D74E3}">
      <dgm:prSet/>
      <dgm:spPr/>
      <dgm:t>
        <a:bodyPr/>
        <a:lstStyle/>
        <a:p>
          <a:r>
            <a:rPr lang="zh-TW"/>
            <a:t>語助詞</a:t>
          </a:r>
          <a:r>
            <a:rPr lang="en-US"/>
            <a:t>(may/might, can/could)</a:t>
          </a:r>
          <a:r>
            <a:rPr lang="zh-TW"/>
            <a:t>：</a:t>
          </a:r>
        </a:p>
      </dgm:t>
    </dgm:pt>
    <dgm:pt modelId="{CED7392F-B935-4E7F-B220-7C9221ABBD4C}" type="parTrans" cxnId="{66AA2E07-6CB3-4D92-8525-068A3E6D30E5}">
      <dgm:prSet/>
      <dgm:spPr/>
      <dgm:t>
        <a:bodyPr/>
        <a:lstStyle/>
        <a:p>
          <a:endParaRPr lang="zh-TW" altLang="en-US"/>
        </a:p>
      </dgm:t>
    </dgm:pt>
    <dgm:pt modelId="{8989FFFF-F7CC-4AA6-A338-E75ED4DF9C6C}" type="sibTrans" cxnId="{66AA2E07-6CB3-4D92-8525-068A3E6D30E5}">
      <dgm:prSet/>
      <dgm:spPr/>
      <dgm:t>
        <a:bodyPr/>
        <a:lstStyle/>
        <a:p>
          <a:endParaRPr lang="zh-TW" altLang="en-US"/>
        </a:p>
      </dgm:t>
    </dgm:pt>
    <dgm:pt modelId="{55FD8F9E-9D19-43E2-B671-31182D872150}">
      <dgm:prSet/>
      <dgm:spPr/>
      <dgm:t>
        <a:bodyPr/>
        <a:lstStyle/>
        <a:p>
          <a:r>
            <a:rPr lang="zh-TW"/>
            <a:t>代表正向</a:t>
          </a:r>
          <a:r>
            <a:rPr lang="en-US"/>
            <a:t>/</a:t>
          </a:r>
          <a:r>
            <a:rPr lang="zh-TW"/>
            <a:t>可能，但程度不確定，常被忽略</a:t>
          </a:r>
        </a:p>
      </dgm:t>
    </dgm:pt>
    <dgm:pt modelId="{06B2A123-97C0-40CB-B39D-6ACCA1DB578D}" type="parTrans" cxnId="{6B64B867-A5F6-4914-B662-84473B58387F}">
      <dgm:prSet/>
      <dgm:spPr/>
      <dgm:t>
        <a:bodyPr/>
        <a:lstStyle/>
        <a:p>
          <a:endParaRPr lang="zh-TW" altLang="en-US"/>
        </a:p>
      </dgm:t>
    </dgm:pt>
    <dgm:pt modelId="{83ED4041-4F6E-4E7E-B280-799F040C1D5D}" type="sibTrans" cxnId="{6B64B867-A5F6-4914-B662-84473B58387F}">
      <dgm:prSet/>
      <dgm:spPr/>
      <dgm:t>
        <a:bodyPr/>
        <a:lstStyle/>
        <a:p>
          <a:endParaRPr lang="zh-TW" altLang="en-US"/>
        </a:p>
      </dgm:t>
    </dgm:pt>
    <dgm:pt modelId="{F83E5672-CA96-4A6D-828E-2570E006A909}">
      <dgm:prSet/>
      <dgm:spPr/>
      <dgm:t>
        <a:bodyPr/>
        <a:lstStyle/>
        <a:p>
          <a:r>
            <a:rPr lang="en-US"/>
            <a:t>may/might</a:t>
          </a:r>
          <a:r>
            <a:rPr lang="zh-TW"/>
            <a:t> </a:t>
          </a:r>
          <a:r>
            <a:rPr lang="en-US"/>
            <a:t>&amp; can/could</a:t>
          </a:r>
          <a:r>
            <a:rPr lang="zh-TW"/>
            <a:t>語意差異</a:t>
          </a:r>
          <a:r>
            <a:rPr lang="en-US"/>
            <a:t>(</a:t>
          </a:r>
          <a:r>
            <a:rPr lang="zh-TW"/>
            <a:t>可能程度</a:t>
          </a:r>
          <a:r>
            <a:rPr lang="en-US"/>
            <a:t>)</a:t>
          </a:r>
          <a:r>
            <a:rPr lang="zh-TW"/>
            <a:t>不易區隔，常被交替使用</a:t>
          </a:r>
        </a:p>
      </dgm:t>
    </dgm:pt>
    <dgm:pt modelId="{859172E5-5C91-4987-B20E-F6404BCAC072}" type="parTrans" cxnId="{B380C0DB-EEF5-4098-9CE5-D66E5C947469}">
      <dgm:prSet/>
      <dgm:spPr/>
      <dgm:t>
        <a:bodyPr/>
        <a:lstStyle/>
        <a:p>
          <a:endParaRPr lang="zh-TW" altLang="en-US"/>
        </a:p>
      </dgm:t>
    </dgm:pt>
    <dgm:pt modelId="{690824FC-B19C-4807-BB34-644F96867778}" type="sibTrans" cxnId="{B380C0DB-EEF5-4098-9CE5-D66E5C947469}">
      <dgm:prSet/>
      <dgm:spPr/>
      <dgm:t>
        <a:bodyPr/>
        <a:lstStyle/>
        <a:p>
          <a:endParaRPr lang="zh-TW" altLang="en-US"/>
        </a:p>
      </dgm:t>
    </dgm:pt>
    <dgm:pt modelId="{0D5C2EE2-C6AD-47F7-B240-4D57C8530206}" type="pres">
      <dgm:prSet presAssocID="{E5F759DF-5EFA-4B75-B703-54C3BB96DFEC}" presName="linear" presStyleCnt="0">
        <dgm:presLayoutVars>
          <dgm:animLvl val="lvl"/>
          <dgm:resizeHandles val="exact"/>
        </dgm:presLayoutVars>
      </dgm:prSet>
      <dgm:spPr/>
    </dgm:pt>
    <dgm:pt modelId="{3B2CB087-6840-4BDA-A6E0-EBBA2D17D667}" type="pres">
      <dgm:prSet presAssocID="{77F28EE2-1799-4485-8E9A-8FB2DC24F4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5C958C7-5731-44B1-BCF7-E743EA63A50D}" type="pres">
      <dgm:prSet presAssocID="{77F28EE2-1799-4485-8E9A-8FB2DC24F4B3}" presName="childText" presStyleLbl="revTx" presStyleIdx="0" presStyleCnt="2">
        <dgm:presLayoutVars>
          <dgm:bulletEnabled val="1"/>
        </dgm:presLayoutVars>
      </dgm:prSet>
      <dgm:spPr/>
    </dgm:pt>
    <dgm:pt modelId="{B9342443-FEDD-4779-B92A-8B9E669D59B9}" type="pres">
      <dgm:prSet presAssocID="{51BFD47D-B6F4-4511-A2CE-FE9FFB5D74E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EC6CAAC-E00A-4A75-8C0C-C43CDF988427}" type="pres">
      <dgm:prSet presAssocID="{51BFD47D-B6F4-4511-A2CE-FE9FFB5D74E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6AA2E07-6CB3-4D92-8525-068A3E6D30E5}" srcId="{E5F759DF-5EFA-4B75-B703-54C3BB96DFEC}" destId="{51BFD47D-B6F4-4511-A2CE-FE9FFB5D74E3}" srcOrd="1" destOrd="0" parTransId="{CED7392F-B935-4E7F-B220-7C9221ABBD4C}" sibTransId="{8989FFFF-F7CC-4AA6-A338-E75ED4DF9C6C}"/>
    <dgm:cxn modelId="{2BF4CB2B-6B88-4DB6-94E8-07CAC468C6F3}" srcId="{77F28EE2-1799-4485-8E9A-8FB2DC24F4B3}" destId="{368D7C9C-DADF-4CE1-BC9E-A19CF647C3A6}" srcOrd="0" destOrd="0" parTransId="{D2214AD4-E6E5-46C4-9B64-8D6EEDEA2B93}" sibTransId="{E86933E0-8F16-4CF4-840D-C9BB330635CB}"/>
    <dgm:cxn modelId="{2DDB7E3A-C69E-4942-A326-A0DA8674E6C2}" type="presOf" srcId="{F5B478A3-E477-4B96-B24B-F8AFD942B918}" destId="{A5C958C7-5731-44B1-BCF7-E743EA63A50D}" srcOrd="0" destOrd="1" presId="urn:microsoft.com/office/officeart/2005/8/layout/vList2"/>
    <dgm:cxn modelId="{6B64B867-A5F6-4914-B662-84473B58387F}" srcId="{51BFD47D-B6F4-4511-A2CE-FE9FFB5D74E3}" destId="{55FD8F9E-9D19-43E2-B671-31182D872150}" srcOrd="0" destOrd="0" parTransId="{06B2A123-97C0-40CB-B39D-6ACCA1DB578D}" sibTransId="{83ED4041-4F6E-4E7E-B280-799F040C1D5D}"/>
    <dgm:cxn modelId="{45AE2A6D-6367-428E-9641-36CCADE682FA}" type="presOf" srcId="{A35EE476-C754-41CD-98C4-DB155836317D}" destId="{A5C958C7-5731-44B1-BCF7-E743EA63A50D}" srcOrd="0" destOrd="2" presId="urn:microsoft.com/office/officeart/2005/8/layout/vList2"/>
    <dgm:cxn modelId="{41984E6D-30D2-4DB1-BA0D-BBBFB47A17DD}" type="presOf" srcId="{E5F759DF-5EFA-4B75-B703-54C3BB96DFEC}" destId="{0D5C2EE2-C6AD-47F7-B240-4D57C8530206}" srcOrd="0" destOrd="0" presId="urn:microsoft.com/office/officeart/2005/8/layout/vList2"/>
    <dgm:cxn modelId="{D5763B83-11BA-4046-87F5-EC8F5B8044B4}" type="presOf" srcId="{368D7C9C-DADF-4CE1-BC9E-A19CF647C3A6}" destId="{A5C958C7-5731-44B1-BCF7-E743EA63A50D}" srcOrd="0" destOrd="0" presId="urn:microsoft.com/office/officeart/2005/8/layout/vList2"/>
    <dgm:cxn modelId="{56343D92-1899-49F0-928D-5E087F28E95F}" type="presOf" srcId="{F83E5672-CA96-4A6D-828E-2570E006A909}" destId="{BEC6CAAC-E00A-4A75-8C0C-C43CDF988427}" srcOrd="0" destOrd="1" presId="urn:microsoft.com/office/officeart/2005/8/layout/vList2"/>
    <dgm:cxn modelId="{F8258E95-6EB3-430E-A4E5-787E46FEF8C3}" srcId="{E5F759DF-5EFA-4B75-B703-54C3BB96DFEC}" destId="{77F28EE2-1799-4485-8E9A-8FB2DC24F4B3}" srcOrd="0" destOrd="0" parTransId="{DC088CBC-E67A-4637-A022-065D422B2711}" sibTransId="{AD10129B-1D03-4A28-B63C-03CD29C13CD2}"/>
    <dgm:cxn modelId="{683BA0AE-B639-4223-A32C-D79126FE1DC8}" type="presOf" srcId="{77F28EE2-1799-4485-8E9A-8FB2DC24F4B3}" destId="{3B2CB087-6840-4BDA-A6E0-EBBA2D17D667}" srcOrd="0" destOrd="0" presId="urn:microsoft.com/office/officeart/2005/8/layout/vList2"/>
    <dgm:cxn modelId="{CCFBCDB7-F38E-4AD6-BE20-BF84029F9C7F}" srcId="{77F28EE2-1799-4485-8E9A-8FB2DC24F4B3}" destId="{A35EE476-C754-41CD-98C4-DB155836317D}" srcOrd="2" destOrd="0" parTransId="{DCB5A9D8-356F-4B73-8D1E-0C3ABAFDB4F4}" sibTransId="{2412EC2D-FB64-42E8-942A-EEB9CCE221EA}"/>
    <dgm:cxn modelId="{5E6826B9-58E9-403D-8FB6-17EAE8D732FD}" type="presOf" srcId="{51BFD47D-B6F4-4511-A2CE-FE9FFB5D74E3}" destId="{B9342443-FEDD-4779-B92A-8B9E669D59B9}" srcOrd="0" destOrd="0" presId="urn:microsoft.com/office/officeart/2005/8/layout/vList2"/>
    <dgm:cxn modelId="{71B53EC3-F40F-4F1B-81F5-727EB9BBE705}" srcId="{77F28EE2-1799-4485-8E9A-8FB2DC24F4B3}" destId="{F5B478A3-E477-4B96-B24B-F8AFD942B918}" srcOrd="1" destOrd="0" parTransId="{467F1AE5-C526-4097-B9B9-D13BBD48F960}" sibTransId="{1DBB1385-B2E3-4E0C-A0F6-E39357FC2D8E}"/>
    <dgm:cxn modelId="{B380C0DB-EEF5-4098-9CE5-D66E5C947469}" srcId="{51BFD47D-B6F4-4511-A2CE-FE9FFB5D74E3}" destId="{F83E5672-CA96-4A6D-828E-2570E006A909}" srcOrd="1" destOrd="0" parTransId="{859172E5-5C91-4987-B20E-F6404BCAC072}" sibTransId="{690824FC-B19C-4807-BB34-644F96867778}"/>
    <dgm:cxn modelId="{77A5A9DE-6400-4A27-9C23-892DC5E09544}" type="presOf" srcId="{55FD8F9E-9D19-43E2-B671-31182D872150}" destId="{BEC6CAAC-E00A-4A75-8C0C-C43CDF988427}" srcOrd="0" destOrd="0" presId="urn:microsoft.com/office/officeart/2005/8/layout/vList2"/>
    <dgm:cxn modelId="{1561C98A-605D-433C-8C60-B72A2F7A05AE}" type="presParOf" srcId="{0D5C2EE2-C6AD-47F7-B240-4D57C8530206}" destId="{3B2CB087-6840-4BDA-A6E0-EBBA2D17D667}" srcOrd="0" destOrd="0" presId="urn:microsoft.com/office/officeart/2005/8/layout/vList2"/>
    <dgm:cxn modelId="{3143E1FB-507E-4433-8031-FE1D739C2E6B}" type="presParOf" srcId="{0D5C2EE2-C6AD-47F7-B240-4D57C8530206}" destId="{A5C958C7-5731-44B1-BCF7-E743EA63A50D}" srcOrd="1" destOrd="0" presId="urn:microsoft.com/office/officeart/2005/8/layout/vList2"/>
    <dgm:cxn modelId="{FE6B6219-1BFA-467D-9728-481391719A49}" type="presParOf" srcId="{0D5C2EE2-C6AD-47F7-B240-4D57C8530206}" destId="{B9342443-FEDD-4779-B92A-8B9E669D59B9}" srcOrd="2" destOrd="0" presId="urn:microsoft.com/office/officeart/2005/8/layout/vList2"/>
    <dgm:cxn modelId="{889A35EF-6A7D-4707-A147-6617F7EED6EC}" type="presParOf" srcId="{0D5C2EE2-C6AD-47F7-B240-4D57C8530206}" destId="{BEC6CAAC-E00A-4A75-8C0C-C43CDF98842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5A7611-C79E-4C37-A13C-76C72CBE1E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52B31E2B-13A9-4746-88CB-54A8AAF82FA9}">
      <dgm:prSet/>
      <dgm:spPr/>
      <dgm:t>
        <a:bodyPr/>
        <a:lstStyle/>
        <a:p>
          <a:pPr rtl="0"/>
          <a:r>
            <a:rPr lang="en-US"/>
            <a:t>Background</a:t>
          </a:r>
          <a:endParaRPr lang="zh-TW"/>
        </a:p>
      </dgm:t>
    </dgm:pt>
    <dgm:pt modelId="{88CCA4AD-C0FF-4103-AA67-4D928333215D}" type="parTrans" cxnId="{7E3D6E80-2A96-4B8F-A37F-6F51D64E802B}">
      <dgm:prSet/>
      <dgm:spPr/>
      <dgm:t>
        <a:bodyPr/>
        <a:lstStyle/>
        <a:p>
          <a:endParaRPr lang="zh-TW" altLang="en-US"/>
        </a:p>
      </dgm:t>
    </dgm:pt>
    <dgm:pt modelId="{6892A026-8DE4-48C2-B0DB-76FF95C76261}" type="sibTrans" cxnId="{7E3D6E80-2A96-4B8F-A37F-6F51D64E802B}">
      <dgm:prSet/>
      <dgm:spPr/>
      <dgm:t>
        <a:bodyPr/>
        <a:lstStyle/>
        <a:p>
          <a:endParaRPr lang="zh-TW" altLang="en-US"/>
        </a:p>
      </dgm:t>
    </dgm:pt>
    <dgm:pt modelId="{A02B7382-FF2A-46A6-98EA-E7113A1B6C40}">
      <dgm:prSet/>
      <dgm:spPr/>
      <dgm:t>
        <a:bodyPr/>
        <a:lstStyle/>
        <a:p>
          <a:pPr rtl="0"/>
          <a:r>
            <a:rPr lang="en-US"/>
            <a:t>Summary of current knowledge </a:t>
          </a:r>
          <a:endParaRPr lang="zh-TW"/>
        </a:p>
      </dgm:t>
    </dgm:pt>
    <dgm:pt modelId="{737BF342-AD91-4AAD-B3FB-E5CB1B81639B}" type="parTrans" cxnId="{DCC58F8D-4B49-4E86-9AA0-80DB09E9F6A1}">
      <dgm:prSet/>
      <dgm:spPr/>
      <dgm:t>
        <a:bodyPr/>
        <a:lstStyle/>
        <a:p>
          <a:endParaRPr lang="zh-TW" altLang="en-US"/>
        </a:p>
      </dgm:t>
    </dgm:pt>
    <dgm:pt modelId="{20FF2536-6199-427C-83DC-434A781189ED}" type="sibTrans" cxnId="{DCC58F8D-4B49-4E86-9AA0-80DB09E9F6A1}">
      <dgm:prSet/>
      <dgm:spPr/>
      <dgm:t>
        <a:bodyPr/>
        <a:lstStyle/>
        <a:p>
          <a:endParaRPr lang="zh-TW" altLang="en-US"/>
        </a:p>
      </dgm:t>
    </dgm:pt>
    <dgm:pt modelId="{DFF2317B-8B44-42C5-86D0-6B408C51722A}">
      <dgm:prSet/>
      <dgm:spPr/>
      <dgm:t>
        <a:bodyPr/>
        <a:lstStyle/>
        <a:p>
          <a:pPr rtl="0"/>
          <a:r>
            <a:rPr lang="en-US"/>
            <a:t>Specific problem(s) addressed and reason(s) for addressing </a:t>
          </a:r>
          <a:endParaRPr lang="zh-TW"/>
        </a:p>
      </dgm:t>
    </dgm:pt>
    <dgm:pt modelId="{9EF102C9-85AB-47EF-BC47-E7CBAF6963D7}" type="parTrans" cxnId="{AA569EC4-4D4F-4FB4-A212-D4282EF144D5}">
      <dgm:prSet/>
      <dgm:spPr/>
      <dgm:t>
        <a:bodyPr/>
        <a:lstStyle/>
        <a:p>
          <a:endParaRPr lang="zh-TW" altLang="en-US"/>
        </a:p>
      </dgm:t>
    </dgm:pt>
    <dgm:pt modelId="{087C1C5D-412C-4E4C-AD5F-45677CB39EB5}" type="sibTrans" cxnId="{AA569EC4-4D4F-4FB4-A212-D4282EF144D5}">
      <dgm:prSet/>
      <dgm:spPr/>
      <dgm:t>
        <a:bodyPr/>
        <a:lstStyle/>
        <a:p>
          <a:endParaRPr lang="zh-TW" altLang="en-US"/>
        </a:p>
      </dgm:t>
    </dgm:pt>
    <dgm:pt modelId="{6CE06425-FF36-4EC1-967B-7876D03F9405}">
      <dgm:prSet/>
      <dgm:spPr/>
      <dgm:t>
        <a:bodyPr/>
        <a:lstStyle/>
        <a:p>
          <a:pPr rtl="0"/>
          <a:r>
            <a:rPr lang="en-US"/>
            <a:t>Objective/purpose*</a:t>
          </a:r>
          <a:endParaRPr lang="zh-TW"/>
        </a:p>
      </dgm:t>
    </dgm:pt>
    <dgm:pt modelId="{4D6AC61F-3E27-4186-8729-2E391EB51FFF}" type="parTrans" cxnId="{19301485-040E-4688-99EE-50DDDC53ED38}">
      <dgm:prSet/>
      <dgm:spPr/>
      <dgm:t>
        <a:bodyPr/>
        <a:lstStyle/>
        <a:p>
          <a:endParaRPr lang="zh-TW" altLang="en-US"/>
        </a:p>
      </dgm:t>
    </dgm:pt>
    <dgm:pt modelId="{DDC899F6-D302-4696-83C4-FCC5D7073A4B}" type="sibTrans" cxnId="{19301485-040E-4688-99EE-50DDDC53ED38}">
      <dgm:prSet/>
      <dgm:spPr/>
      <dgm:t>
        <a:bodyPr/>
        <a:lstStyle/>
        <a:p>
          <a:endParaRPr lang="zh-TW" altLang="en-US"/>
        </a:p>
      </dgm:t>
    </dgm:pt>
    <dgm:pt modelId="{50E25697-AC51-48A1-AF17-CC47672878D0}">
      <dgm:prSet/>
      <dgm:spPr/>
      <dgm:t>
        <a:bodyPr/>
        <a:lstStyle/>
        <a:p>
          <a:pPr rtl="0"/>
          <a:r>
            <a:rPr lang="en-US"/>
            <a:t>Primary objective(s), hypothesis(es), or aim(s)</a:t>
          </a:r>
          <a:endParaRPr lang="zh-TW"/>
        </a:p>
      </dgm:t>
    </dgm:pt>
    <dgm:pt modelId="{084A8845-F490-4001-8FD6-35502C11B282}" type="parTrans" cxnId="{105C2E13-1280-48A7-A315-3CB1D9B56E35}">
      <dgm:prSet/>
      <dgm:spPr/>
      <dgm:t>
        <a:bodyPr/>
        <a:lstStyle/>
        <a:p>
          <a:endParaRPr lang="zh-TW" altLang="en-US"/>
        </a:p>
      </dgm:t>
    </dgm:pt>
    <dgm:pt modelId="{645F77FF-319A-4388-91E1-8CA160AE4A01}" type="sibTrans" cxnId="{105C2E13-1280-48A7-A315-3CB1D9B56E35}">
      <dgm:prSet/>
      <dgm:spPr/>
      <dgm:t>
        <a:bodyPr/>
        <a:lstStyle/>
        <a:p>
          <a:endParaRPr lang="zh-TW" altLang="en-US"/>
        </a:p>
      </dgm:t>
    </dgm:pt>
    <dgm:pt modelId="{D8B1379D-9C5D-4212-A0F5-74C14BB9616E}">
      <dgm:prSet/>
      <dgm:spPr/>
      <dgm:t>
        <a:bodyPr/>
        <a:lstStyle/>
        <a:p>
          <a:pPr rtl="0"/>
          <a:r>
            <a:rPr lang="en-US"/>
            <a:t>Secondary question(s) </a:t>
          </a:r>
          <a:endParaRPr lang="zh-TW"/>
        </a:p>
      </dgm:t>
    </dgm:pt>
    <dgm:pt modelId="{12AAC7E1-F144-4E55-8325-8E51149CB1B9}" type="parTrans" cxnId="{8076C888-414F-4573-BF2A-70EF36F66E3A}">
      <dgm:prSet/>
      <dgm:spPr/>
      <dgm:t>
        <a:bodyPr/>
        <a:lstStyle/>
        <a:p>
          <a:endParaRPr lang="zh-TW" altLang="en-US"/>
        </a:p>
      </dgm:t>
    </dgm:pt>
    <dgm:pt modelId="{FE23EE4B-EAB2-41FC-8A06-9F2D509C2779}" type="sibTrans" cxnId="{8076C888-414F-4573-BF2A-70EF36F66E3A}">
      <dgm:prSet/>
      <dgm:spPr/>
      <dgm:t>
        <a:bodyPr/>
        <a:lstStyle/>
        <a:p>
          <a:endParaRPr lang="zh-TW" altLang="en-US"/>
        </a:p>
      </dgm:t>
    </dgm:pt>
    <dgm:pt modelId="{BAF02011-6B48-4AE0-8604-D0F8D4ADA037}" type="pres">
      <dgm:prSet presAssocID="{E35A7611-C79E-4C37-A13C-76C72CBE1E96}" presName="linear" presStyleCnt="0">
        <dgm:presLayoutVars>
          <dgm:animLvl val="lvl"/>
          <dgm:resizeHandles val="exact"/>
        </dgm:presLayoutVars>
      </dgm:prSet>
      <dgm:spPr/>
    </dgm:pt>
    <dgm:pt modelId="{072F5368-1CF9-415C-98F8-7B7E7DAF6BE9}" type="pres">
      <dgm:prSet presAssocID="{52B31E2B-13A9-4746-88CB-54A8AAF82FA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AAAA03C-7522-4B48-A728-15241589F252}" type="pres">
      <dgm:prSet presAssocID="{52B31E2B-13A9-4746-88CB-54A8AAF82FA9}" presName="childText" presStyleLbl="revTx" presStyleIdx="0" presStyleCnt="2">
        <dgm:presLayoutVars>
          <dgm:bulletEnabled val="1"/>
        </dgm:presLayoutVars>
      </dgm:prSet>
      <dgm:spPr/>
    </dgm:pt>
    <dgm:pt modelId="{2AF79890-F8E8-4CB8-9A1E-6467841A429D}" type="pres">
      <dgm:prSet presAssocID="{6CE06425-FF36-4EC1-967B-7876D03F940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23B7041-26D9-48E5-8EB6-45ECE36A4897}" type="pres">
      <dgm:prSet presAssocID="{6CE06425-FF36-4EC1-967B-7876D03F9405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9897010-810B-4F8B-9B68-52C80257DDD2}" type="presOf" srcId="{D8B1379D-9C5D-4212-A0F5-74C14BB9616E}" destId="{023B7041-26D9-48E5-8EB6-45ECE36A4897}" srcOrd="0" destOrd="1" presId="urn:microsoft.com/office/officeart/2005/8/layout/vList2"/>
    <dgm:cxn modelId="{C7368410-C33C-4E58-8F3E-2BDD305872AA}" type="presOf" srcId="{DFF2317B-8B44-42C5-86D0-6B408C51722A}" destId="{3AAAA03C-7522-4B48-A728-15241589F252}" srcOrd="0" destOrd="1" presId="urn:microsoft.com/office/officeart/2005/8/layout/vList2"/>
    <dgm:cxn modelId="{105C2E13-1280-48A7-A315-3CB1D9B56E35}" srcId="{6CE06425-FF36-4EC1-967B-7876D03F9405}" destId="{50E25697-AC51-48A1-AF17-CC47672878D0}" srcOrd="0" destOrd="0" parTransId="{084A8845-F490-4001-8FD6-35502C11B282}" sibTransId="{645F77FF-319A-4388-91E1-8CA160AE4A01}"/>
    <dgm:cxn modelId="{44BD2535-5C51-49A5-BF28-75FC94308E3D}" type="presOf" srcId="{E35A7611-C79E-4C37-A13C-76C72CBE1E96}" destId="{BAF02011-6B48-4AE0-8604-D0F8D4ADA037}" srcOrd="0" destOrd="0" presId="urn:microsoft.com/office/officeart/2005/8/layout/vList2"/>
    <dgm:cxn modelId="{7E3D6E80-2A96-4B8F-A37F-6F51D64E802B}" srcId="{E35A7611-C79E-4C37-A13C-76C72CBE1E96}" destId="{52B31E2B-13A9-4746-88CB-54A8AAF82FA9}" srcOrd="0" destOrd="0" parTransId="{88CCA4AD-C0FF-4103-AA67-4D928333215D}" sibTransId="{6892A026-8DE4-48C2-B0DB-76FF95C76261}"/>
    <dgm:cxn modelId="{19301485-040E-4688-99EE-50DDDC53ED38}" srcId="{E35A7611-C79E-4C37-A13C-76C72CBE1E96}" destId="{6CE06425-FF36-4EC1-967B-7876D03F9405}" srcOrd="1" destOrd="0" parTransId="{4D6AC61F-3E27-4186-8729-2E391EB51FFF}" sibTransId="{DDC899F6-D302-4696-83C4-FCC5D7073A4B}"/>
    <dgm:cxn modelId="{6BC79786-FEA5-42ED-8549-EC5414A2421C}" type="presOf" srcId="{52B31E2B-13A9-4746-88CB-54A8AAF82FA9}" destId="{072F5368-1CF9-415C-98F8-7B7E7DAF6BE9}" srcOrd="0" destOrd="0" presId="urn:microsoft.com/office/officeart/2005/8/layout/vList2"/>
    <dgm:cxn modelId="{8076C888-414F-4573-BF2A-70EF36F66E3A}" srcId="{6CE06425-FF36-4EC1-967B-7876D03F9405}" destId="{D8B1379D-9C5D-4212-A0F5-74C14BB9616E}" srcOrd="1" destOrd="0" parTransId="{12AAC7E1-F144-4E55-8325-8E51149CB1B9}" sibTransId="{FE23EE4B-EAB2-41FC-8A06-9F2D509C2779}"/>
    <dgm:cxn modelId="{DCC58F8D-4B49-4E86-9AA0-80DB09E9F6A1}" srcId="{52B31E2B-13A9-4746-88CB-54A8AAF82FA9}" destId="{A02B7382-FF2A-46A6-98EA-E7113A1B6C40}" srcOrd="0" destOrd="0" parTransId="{737BF342-AD91-4AAD-B3FB-E5CB1B81639B}" sibTransId="{20FF2536-6199-427C-83DC-434A781189ED}"/>
    <dgm:cxn modelId="{7A1426A2-A402-4964-AEDC-7BEE231710E8}" type="presOf" srcId="{6CE06425-FF36-4EC1-967B-7876D03F9405}" destId="{2AF79890-F8E8-4CB8-9A1E-6467841A429D}" srcOrd="0" destOrd="0" presId="urn:microsoft.com/office/officeart/2005/8/layout/vList2"/>
    <dgm:cxn modelId="{7B242DA5-60CD-4512-B1CB-04835BABEB32}" type="presOf" srcId="{50E25697-AC51-48A1-AF17-CC47672878D0}" destId="{023B7041-26D9-48E5-8EB6-45ECE36A4897}" srcOrd="0" destOrd="0" presId="urn:microsoft.com/office/officeart/2005/8/layout/vList2"/>
    <dgm:cxn modelId="{AA569EC4-4D4F-4FB4-A212-D4282EF144D5}" srcId="{52B31E2B-13A9-4746-88CB-54A8AAF82FA9}" destId="{DFF2317B-8B44-42C5-86D0-6B408C51722A}" srcOrd="1" destOrd="0" parTransId="{9EF102C9-85AB-47EF-BC47-E7CBAF6963D7}" sibTransId="{087C1C5D-412C-4E4C-AD5F-45677CB39EB5}"/>
    <dgm:cxn modelId="{B5BE0CF0-EAE4-491C-A9FE-C32CBD0B1325}" type="presOf" srcId="{A02B7382-FF2A-46A6-98EA-E7113A1B6C40}" destId="{3AAAA03C-7522-4B48-A728-15241589F252}" srcOrd="0" destOrd="0" presId="urn:microsoft.com/office/officeart/2005/8/layout/vList2"/>
    <dgm:cxn modelId="{17FB577C-5F5D-49A3-9D1E-628C32BF7CF8}" type="presParOf" srcId="{BAF02011-6B48-4AE0-8604-D0F8D4ADA037}" destId="{072F5368-1CF9-415C-98F8-7B7E7DAF6BE9}" srcOrd="0" destOrd="0" presId="urn:microsoft.com/office/officeart/2005/8/layout/vList2"/>
    <dgm:cxn modelId="{3B1D242C-9A6D-46D2-8B37-3618C1864116}" type="presParOf" srcId="{BAF02011-6B48-4AE0-8604-D0F8D4ADA037}" destId="{3AAAA03C-7522-4B48-A728-15241589F252}" srcOrd="1" destOrd="0" presId="urn:microsoft.com/office/officeart/2005/8/layout/vList2"/>
    <dgm:cxn modelId="{191D06CB-BB1E-4F88-8FAF-02E972E1237A}" type="presParOf" srcId="{BAF02011-6B48-4AE0-8604-D0F8D4ADA037}" destId="{2AF79890-F8E8-4CB8-9A1E-6467841A429D}" srcOrd="2" destOrd="0" presId="urn:microsoft.com/office/officeart/2005/8/layout/vList2"/>
    <dgm:cxn modelId="{6264FE0F-86F4-41D3-A59F-769AD74A3006}" type="presParOf" srcId="{BAF02011-6B48-4AE0-8604-D0F8D4ADA037}" destId="{023B7041-26D9-48E5-8EB6-45ECE36A489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3444A2-CEB3-47EE-88DA-1777AA3E499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BF50035-CBA7-4CF0-9A47-6CC80AC2385D}">
      <dgm:prSet custT="1"/>
      <dgm:spPr/>
      <dgm:t>
        <a:bodyPr/>
        <a:lstStyle/>
        <a:p>
          <a:pPr rtl="0"/>
          <a:r>
            <a:rPr lang="en-US" altLang="zh-TW" sz="2000" baseline="0" dirty="0"/>
            <a:t>Design</a:t>
          </a:r>
          <a:endParaRPr lang="zh-TW" sz="2000" dirty="0"/>
        </a:p>
      </dgm:t>
    </dgm:pt>
    <dgm:pt modelId="{1A60C0E1-076F-4EA0-A727-ACD8CDAA7438}" type="parTrans" cxnId="{679DA41C-E4B0-4291-9170-413C22CFCCAB}">
      <dgm:prSet/>
      <dgm:spPr/>
      <dgm:t>
        <a:bodyPr/>
        <a:lstStyle/>
        <a:p>
          <a:endParaRPr lang="zh-TW" altLang="en-US" sz="3200"/>
        </a:p>
      </dgm:t>
    </dgm:pt>
    <dgm:pt modelId="{C0198D01-B431-49C0-A54D-75FDB039C2A5}" type="sibTrans" cxnId="{679DA41C-E4B0-4291-9170-413C22CFCCAB}">
      <dgm:prSet/>
      <dgm:spPr/>
      <dgm:t>
        <a:bodyPr/>
        <a:lstStyle/>
        <a:p>
          <a:endParaRPr lang="zh-TW" altLang="en-US" sz="3200"/>
        </a:p>
      </dgm:t>
    </dgm:pt>
    <dgm:pt modelId="{44C8F4DF-71A8-4F54-A1EA-358545816159}">
      <dgm:prSet custT="1"/>
      <dgm:spPr/>
      <dgm:t>
        <a:bodyPr/>
        <a:lstStyle/>
        <a:p>
          <a:pPr rtl="0"/>
          <a:r>
            <a:rPr lang="en-US" altLang="zh-TW" sz="1800" baseline="0" dirty="0"/>
            <a:t>Sample</a:t>
          </a:r>
          <a:endParaRPr lang="zh-TW" sz="1800" dirty="0"/>
        </a:p>
      </dgm:t>
    </dgm:pt>
    <dgm:pt modelId="{0326B7E1-664A-4D8B-9816-96974F61FE3D}" type="parTrans" cxnId="{BE8A5F59-C485-4914-8023-BF877660CE33}">
      <dgm:prSet/>
      <dgm:spPr/>
      <dgm:t>
        <a:bodyPr/>
        <a:lstStyle/>
        <a:p>
          <a:endParaRPr lang="zh-TW" altLang="en-US" sz="3200"/>
        </a:p>
      </dgm:t>
    </dgm:pt>
    <dgm:pt modelId="{DCAB0698-C8B3-40F5-82A7-884039B9138D}" type="sibTrans" cxnId="{BE8A5F59-C485-4914-8023-BF877660CE33}">
      <dgm:prSet/>
      <dgm:spPr/>
      <dgm:t>
        <a:bodyPr/>
        <a:lstStyle/>
        <a:p>
          <a:endParaRPr lang="zh-TW" altLang="en-US" sz="3200"/>
        </a:p>
      </dgm:t>
    </dgm:pt>
    <dgm:pt modelId="{9F768733-84A8-4028-9E9D-B599A427884B}">
      <dgm:prSet custT="1"/>
      <dgm:spPr/>
      <dgm:t>
        <a:bodyPr/>
        <a:lstStyle/>
        <a:p>
          <a:pPr rtl="0"/>
          <a:r>
            <a:rPr lang="en-US" altLang="zh-TW" sz="1200" baseline="0" dirty="0"/>
            <a:t>Procedure</a:t>
          </a:r>
          <a:endParaRPr lang="zh-TW" sz="1200" dirty="0"/>
        </a:p>
      </dgm:t>
    </dgm:pt>
    <dgm:pt modelId="{4C4B9906-1F9A-4EF4-88CE-E3657586B266}" type="parTrans" cxnId="{BA348D0E-5AFC-4755-BBE1-4CF064A4436F}">
      <dgm:prSet/>
      <dgm:spPr/>
      <dgm:t>
        <a:bodyPr/>
        <a:lstStyle/>
        <a:p>
          <a:endParaRPr lang="zh-TW" altLang="en-US" sz="3200"/>
        </a:p>
      </dgm:t>
    </dgm:pt>
    <dgm:pt modelId="{583A798A-BED2-414E-9D7B-65FAFF55B0F3}" type="sibTrans" cxnId="{BA348D0E-5AFC-4755-BBE1-4CF064A4436F}">
      <dgm:prSet/>
      <dgm:spPr/>
      <dgm:t>
        <a:bodyPr/>
        <a:lstStyle/>
        <a:p>
          <a:endParaRPr lang="zh-TW" altLang="en-US" sz="3200"/>
        </a:p>
      </dgm:t>
    </dgm:pt>
    <dgm:pt modelId="{4A9DA36D-E3FE-48CB-A52D-D423BF2747D5}">
      <dgm:prSet custT="1"/>
      <dgm:spPr/>
      <dgm:t>
        <a:bodyPr/>
        <a:lstStyle/>
        <a:p>
          <a:pPr rtl="0"/>
          <a:r>
            <a:rPr lang="en-US" altLang="zh-TW" sz="1200" dirty="0"/>
            <a:t>Intervention</a:t>
          </a:r>
          <a:endParaRPr lang="zh-TW" sz="1200" dirty="0"/>
        </a:p>
      </dgm:t>
    </dgm:pt>
    <dgm:pt modelId="{505DFFA0-5164-4555-927E-040DEAF61C54}" type="parTrans" cxnId="{558DFCAE-FE8D-4698-9841-8ADD7E75F2E6}">
      <dgm:prSet/>
      <dgm:spPr/>
      <dgm:t>
        <a:bodyPr/>
        <a:lstStyle/>
        <a:p>
          <a:endParaRPr lang="zh-TW" altLang="en-US" sz="3200"/>
        </a:p>
      </dgm:t>
    </dgm:pt>
    <dgm:pt modelId="{9691F712-BEDB-43B3-BDB3-AB70EB146742}" type="sibTrans" cxnId="{558DFCAE-FE8D-4698-9841-8ADD7E75F2E6}">
      <dgm:prSet/>
      <dgm:spPr/>
      <dgm:t>
        <a:bodyPr/>
        <a:lstStyle/>
        <a:p>
          <a:endParaRPr lang="zh-TW" altLang="en-US" sz="3200"/>
        </a:p>
      </dgm:t>
    </dgm:pt>
    <dgm:pt modelId="{586D5040-25D9-44C8-98AC-CAE2AD24910D}">
      <dgm:prSet custT="1"/>
      <dgm:spPr/>
      <dgm:t>
        <a:bodyPr/>
        <a:lstStyle/>
        <a:p>
          <a:pPr rtl="0"/>
          <a:r>
            <a:rPr lang="en-US" altLang="zh-TW" sz="1400" baseline="0" dirty="0"/>
            <a:t>Measures</a:t>
          </a:r>
          <a:endParaRPr lang="zh-TW" sz="1400" dirty="0"/>
        </a:p>
      </dgm:t>
    </dgm:pt>
    <dgm:pt modelId="{D3915EB1-E1F2-45A1-B506-5570797A3465}" type="parTrans" cxnId="{0BEF67F3-D935-4638-8C38-32316D52BAEB}">
      <dgm:prSet/>
      <dgm:spPr/>
      <dgm:t>
        <a:bodyPr/>
        <a:lstStyle/>
        <a:p>
          <a:endParaRPr lang="zh-TW" altLang="en-US" sz="3200"/>
        </a:p>
      </dgm:t>
    </dgm:pt>
    <dgm:pt modelId="{D741BDD4-978B-47E7-9104-5C98C1649966}" type="sibTrans" cxnId="{0BEF67F3-D935-4638-8C38-32316D52BAEB}">
      <dgm:prSet/>
      <dgm:spPr/>
      <dgm:t>
        <a:bodyPr/>
        <a:lstStyle/>
        <a:p>
          <a:endParaRPr lang="zh-TW" altLang="en-US" sz="3200"/>
        </a:p>
      </dgm:t>
    </dgm:pt>
    <dgm:pt modelId="{07EF53B9-E2CC-4EE7-8871-5561A7553453}">
      <dgm:prSet custT="1"/>
      <dgm:spPr/>
      <dgm:t>
        <a:bodyPr/>
        <a:lstStyle/>
        <a:p>
          <a:pPr rtl="0"/>
          <a:r>
            <a:rPr lang="en-US" altLang="zh-TW" sz="1800" baseline="0" dirty="0"/>
            <a:t>Data </a:t>
          </a:r>
        </a:p>
        <a:p>
          <a:pPr rtl="0"/>
          <a:r>
            <a:rPr lang="en-US" altLang="zh-TW" sz="1800" baseline="0" dirty="0"/>
            <a:t>analysis</a:t>
          </a:r>
          <a:endParaRPr lang="zh-TW" sz="1800" dirty="0"/>
        </a:p>
      </dgm:t>
    </dgm:pt>
    <dgm:pt modelId="{29176BCC-2D34-4425-B2AD-377A518BE3D7}" type="parTrans" cxnId="{E2D4AFBE-1AD1-4FCE-A36D-9A92574B420C}">
      <dgm:prSet/>
      <dgm:spPr/>
      <dgm:t>
        <a:bodyPr/>
        <a:lstStyle/>
        <a:p>
          <a:endParaRPr lang="zh-TW" altLang="en-US" sz="3200"/>
        </a:p>
      </dgm:t>
    </dgm:pt>
    <dgm:pt modelId="{D378C8D6-8D06-465C-9054-E8F0D66F5698}" type="sibTrans" cxnId="{E2D4AFBE-1AD1-4FCE-A36D-9A92574B420C}">
      <dgm:prSet/>
      <dgm:spPr/>
      <dgm:t>
        <a:bodyPr/>
        <a:lstStyle/>
        <a:p>
          <a:endParaRPr lang="zh-TW" altLang="en-US" sz="3200"/>
        </a:p>
      </dgm:t>
    </dgm:pt>
    <dgm:pt modelId="{64C7B72F-7A52-4A7B-BA52-1D4691E004EF}" type="pres">
      <dgm:prSet presAssocID="{913444A2-CEB3-47EE-88DA-1777AA3E4996}" presName="CompostProcess" presStyleCnt="0">
        <dgm:presLayoutVars>
          <dgm:dir/>
          <dgm:resizeHandles val="exact"/>
        </dgm:presLayoutVars>
      </dgm:prSet>
      <dgm:spPr/>
    </dgm:pt>
    <dgm:pt modelId="{5DFDA046-29EE-400E-A06E-E7A56BA220DA}" type="pres">
      <dgm:prSet presAssocID="{913444A2-CEB3-47EE-88DA-1777AA3E4996}" presName="arrow" presStyleLbl="bgShp" presStyleIdx="0" presStyleCnt="1"/>
      <dgm:spPr/>
    </dgm:pt>
    <dgm:pt modelId="{FBB25D9B-D286-40B2-8B5D-823CE23DCDE2}" type="pres">
      <dgm:prSet presAssocID="{913444A2-CEB3-47EE-88DA-1777AA3E4996}" presName="linearProcess" presStyleCnt="0"/>
      <dgm:spPr/>
    </dgm:pt>
    <dgm:pt modelId="{E16DF83C-1759-47C3-B643-9E2C317D6495}" type="pres">
      <dgm:prSet presAssocID="{FBF50035-CBA7-4CF0-9A47-6CC80AC2385D}" presName="textNode" presStyleLbl="node1" presStyleIdx="0" presStyleCnt="6">
        <dgm:presLayoutVars>
          <dgm:bulletEnabled val="1"/>
        </dgm:presLayoutVars>
      </dgm:prSet>
      <dgm:spPr/>
    </dgm:pt>
    <dgm:pt modelId="{8F5D1CA3-1AC4-4715-B562-FA56CC346194}" type="pres">
      <dgm:prSet presAssocID="{C0198D01-B431-49C0-A54D-75FDB039C2A5}" presName="sibTrans" presStyleCnt="0"/>
      <dgm:spPr/>
    </dgm:pt>
    <dgm:pt modelId="{CC646FCC-58F9-4D6A-81C6-C496C7A106E3}" type="pres">
      <dgm:prSet presAssocID="{44C8F4DF-71A8-4F54-A1EA-358545816159}" presName="textNode" presStyleLbl="node1" presStyleIdx="1" presStyleCnt="6">
        <dgm:presLayoutVars>
          <dgm:bulletEnabled val="1"/>
        </dgm:presLayoutVars>
      </dgm:prSet>
      <dgm:spPr/>
    </dgm:pt>
    <dgm:pt modelId="{62415BE1-EA11-4294-8778-847B284E64CE}" type="pres">
      <dgm:prSet presAssocID="{DCAB0698-C8B3-40F5-82A7-884039B9138D}" presName="sibTrans" presStyleCnt="0"/>
      <dgm:spPr/>
    </dgm:pt>
    <dgm:pt modelId="{660CD1CF-D9E8-4AFA-ABBF-8208C0A88E6F}" type="pres">
      <dgm:prSet presAssocID="{9F768733-84A8-4028-9E9D-B599A427884B}" presName="textNode" presStyleLbl="node1" presStyleIdx="2" presStyleCnt="6">
        <dgm:presLayoutVars>
          <dgm:bulletEnabled val="1"/>
        </dgm:presLayoutVars>
      </dgm:prSet>
      <dgm:spPr/>
    </dgm:pt>
    <dgm:pt modelId="{401D9997-A98C-4FDF-9A0C-F8AA5CFD49D5}" type="pres">
      <dgm:prSet presAssocID="{583A798A-BED2-414E-9D7B-65FAFF55B0F3}" presName="sibTrans" presStyleCnt="0"/>
      <dgm:spPr/>
    </dgm:pt>
    <dgm:pt modelId="{75B134AD-09C9-43D2-8679-C74304C9B658}" type="pres">
      <dgm:prSet presAssocID="{4A9DA36D-E3FE-48CB-A52D-D423BF2747D5}" presName="textNode" presStyleLbl="node1" presStyleIdx="3" presStyleCnt="6">
        <dgm:presLayoutVars>
          <dgm:bulletEnabled val="1"/>
        </dgm:presLayoutVars>
      </dgm:prSet>
      <dgm:spPr/>
    </dgm:pt>
    <dgm:pt modelId="{D5B9ED02-12B4-47DC-9E3E-CF74F3A2A38F}" type="pres">
      <dgm:prSet presAssocID="{9691F712-BEDB-43B3-BDB3-AB70EB146742}" presName="sibTrans" presStyleCnt="0"/>
      <dgm:spPr/>
    </dgm:pt>
    <dgm:pt modelId="{7BA8304E-5DD9-403D-8A88-CCF1A9F7B0BD}" type="pres">
      <dgm:prSet presAssocID="{586D5040-25D9-44C8-98AC-CAE2AD24910D}" presName="textNode" presStyleLbl="node1" presStyleIdx="4" presStyleCnt="6">
        <dgm:presLayoutVars>
          <dgm:bulletEnabled val="1"/>
        </dgm:presLayoutVars>
      </dgm:prSet>
      <dgm:spPr/>
    </dgm:pt>
    <dgm:pt modelId="{C9927556-8998-45C5-B64B-84148818E703}" type="pres">
      <dgm:prSet presAssocID="{D741BDD4-978B-47E7-9104-5C98C1649966}" presName="sibTrans" presStyleCnt="0"/>
      <dgm:spPr/>
    </dgm:pt>
    <dgm:pt modelId="{AC264C9B-C5B4-4B1E-B3F6-F64372755248}" type="pres">
      <dgm:prSet presAssocID="{07EF53B9-E2CC-4EE7-8871-5561A7553453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F0FBF401-C44E-4FDF-BD97-FE55CEC2B5BD}" type="presOf" srcId="{07EF53B9-E2CC-4EE7-8871-5561A7553453}" destId="{AC264C9B-C5B4-4B1E-B3F6-F64372755248}" srcOrd="0" destOrd="0" presId="urn:microsoft.com/office/officeart/2005/8/layout/hProcess9"/>
    <dgm:cxn modelId="{BA348D0E-5AFC-4755-BBE1-4CF064A4436F}" srcId="{913444A2-CEB3-47EE-88DA-1777AA3E4996}" destId="{9F768733-84A8-4028-9E9D-B599A427884B}" srcOrd="2" destOrd="0" parTransId="{4C4B9906-1F9A-4EF4-88CE-E3657586B266}" sibTransId="{583A798A-BED2-414E-9D7B-65FAFF55B0F3}"/>
    <dgm:cxn modelId="{C20F471B-245D-4185-9260-769409BB787F}" type="presOf" srcId="{44C8F4DF-71A8-4F54-A1EA-358545816159}" destId="{CC646FCC-58F9-4D6A-81C6-C496C7A106E3}" srcOrd="0" destOrd="0" presId="urn:microsoft.com/office/officeart/2005/8/layout/hProcess9"/>
    <dgm:cxn modelId="{679DA41C-E4B0-4291-9170-413C22CFCCAB}" srcId="{913444A2-CEB3-47EE-88DA-1777AA3E4996}" destId="{FBF50035-CBA7-4CF0-9A47-6CC80AC2385D}" srcOrd="0" destOrd="0" parTransId="{1A60C0E1-076F-4EA0-A727-ACD8CDAA7438}" sibTransId="{C0198D01-B431-49C0-A54D-75FDB039C2A5}"/>
    <dgm:cxn modelId="{EFECE860-3DDD-49E8-87E4-E86BD9A5FDBB}" type="presOf" srcId="{586D5040-25D9-44C8-98AC-CAE2AD24910D}" destId="{7BA8304E-5DD9-403D-8A88-CCF1A9F7B0BD}" srcOrd="0" destOrd="0" presId="urn:microsoft.com/office/officeart/2005/8/layout/hProcess9"/>
    <dgm:cxn modelId="{9771554C-4FDE-45BB-8E38-D2489CC122F0}" type="presOf" srcId="{FBF50035-CBA7-4CF0-9A47-6CC80AC2385D}" destId="{E16DF83C-1759-47C3-B643-9E2C317D6495}" srcOrd="0" destOrd="0" presId="urn:microsoft.com/office/officeart/2005/8/layout/hProcess9"/>
    <dgm:cxn modelId="{C131E555-7304-4554-98B5-6A8E044EB55A}" type="presOf" srcId="{913444A2-CEB3-47EE-88DA-1777AA3E4996}" destId="{64C7B72F-7A52-4A7B-BA52-1D4691E004EF}" srcOrd="0" destOrd="0" presId="urn:microsoft.com/office/officeart/2005/8/layout/hProcess9"/>
    <dgm:cxn modelId="{BE8A5F59-C485-4914-8023-BF877660CE33}" srcId="{913444A2-CEB3-47EE-88DA-1777AA3E4996}" destId="{44C8F4DF-71A8-4F54-A1EA-358545816159}" srcOrd="1" destOrd="0" parTransId="{0326B7E1-664A-4D8B-9816-96974F61FE3D}" sibTransId="{DCAB0698-C8B3-40F5-82A7-884039B9138D}"/>
    <dgm:cxn modelId="{B4A5867B-ED05-4966-B43B-4DA05745D072}" type="presOf" srcId="{4A9DA36D-E3FE-48CB-A52D-D423BF2747D5}" destId="{75B134AD-09C9-43D2-8679-C74304C9B658}" srcOrd="0" destOrd="0" presId="urn:microsoft.com/office/officeart/2005/8/layout/hProcess9"/>
    <dgm:cxn modelId="{558DFCAE-FE8D-4698-9841-8ADD7E75F2E6}" srcId="{913444A2-CEB3-47EE-88DA-1777AA3E4996}" destId="{4A9DA36D-E3FE-48CB-A52D-D423BF2747D5}" srcOrd="3" destOrd="0" parTransId="{505DFFA0-5164-4555-927E-040DEAF61C54}" sibTransId="{9691F712-BEDB-43B3-BDB3-AB70EB146742}"/>
    <dgm:cxn modelId="{E2D4AFBE-1AD1-4FCE-A36D-9A92574B420C}" srcId="{913444A2-CEB3-47EE-88DA-1777AA3E4996}" destId="{07EF53B9-E2CC-4EE7-8871-5561A7553453}" srcOrd="5" destOrd="0" parTransId="{29176BCC-2D34-4425-B2AD-377A518BE3D7}" sibTransId="{D378C8D6-8D06-465C-9054-E8F0D66F5698}"/>
    <dgm:cxn modelId="{AFF6F4DE-0BF2-44A1-ADB5-1D31053A6F22}" type="presOf" srcId="{9F768733-84A8-4028-9E9D-B599A427884B}" destId="{660CD1CF-D9E8-4AFA-ABBF-8208C0A88E6F}" srcOrd="0" destOrd="0" presId="urn:microsoft.com/office/officeart/2005/8/layout/hProcess9"/>
    <dgm:cxn modelId="{0BEF67F3-D935-4638-8C38-32316D52BAEB}" srcId="{913444A2-CEB3-47EE-88DA-1777AA3E4996}" destId="{586D5040-25D9-44C8-98AC-CAE2AD24910D}" srcOrd="4" destOrd="0" parTransId="{D3915EB1-E1F2-45A1-B506-5570797A3465}" sibTransId="{D741BDD4-978B-47E7-9104-5C98C1649966}"/>
    <dgm:cxn modelId="{AEF2E42F-BFDB-4E84-BBE5-888E97033816}" type="presParOf" srcId="{64C7B72F-7A52-4A7B-BA52-1D4691E004EF}" destId="{5DFDA046-29EE-400E-A06E-E7A56BA220DA}" srcOrd="0" destOrd="0" presId="urn:microsoft.com/office/officeart/2005/8/layout/hProcess9"/>
    <dgm:cxn modelId="{E17E8BCD-16A7-4048-BA2D-DE2B578AFDEB}" type="presParOf" srcId="{64C7B72F-7A52-4A7B-BA52-1D4691E004EF}" destId="{FBB25D9B-D286-40B2-8B5D-823CE23DCDE2}" srcOrd="1" destOrd="0" presId="urn:microsoft.com/office/officeart/2005/8/layout/hProcess9"/>
    <dgm:cxn modelId="{E23BEF0F-D839-4C01-BBF2-537DE231875A}" type="presParOf" srcId="{FBB25D9B-D286-40B2-8B5D-823CE23DCDE2}" destId="{E16DF83C-1759-47C3-B643-9E2C317D6495}" srcOrd="0" destOrd="0" presId="urn:microsoft.com/office/officeart/2005/8/layout/hProcess9"/>
    <dgm:cxn modelId="{26056480-90F4-4D3F-A9BA-0CF17021F6F8}" type="presParOf" srcId="{FBB25D9B-D286-40B2-8B5D-823CE23DCDE2}" destId="{8F5D1CA3-1AC4-4715-B562-FA56CC346194}" srcOrd="1" destOrd="0" presId="urn:microsoft.com/office/officeart/2005/8/layout/hProcess9"/>
    <dgm:cxn modelId="{DF10F371-6165-4CBD-AF25-F8BB4138F068}" type="presParOf" srcId="{FBB25D9B-D286-40B2-8B5D-823CE23DCDE2}" destId="{CC646FCC-58F9-4D6A-81C6-C496C7A106E3}" srcOrd="2" destOrd="0" presId="urn:microsoft.com/office/officeart/2005/8/layout/hProcess9"/>
    <dgm:cxn modelId="{697CC8C8-40BA-4064-B380-D8D9E8FFF368}" type="presParOf" srcId="{FBB25D9B-D286-40B2-8B5D-823CE23DCDE2}" destId="{62415BE1-EA11-4294-8778-847B284E64CE}" srcOrd="3" destOrd="0" presId="urn:microsoft.com/office/officeart/2005/8/layout/hProcess9"/>
    <dgm:cxn modelId="{1B3974D0-076D-4AE9-ACC3-D046544A3E78}" type="presParOf" srcId="{FBB25D9B-D286-40B2-8B5D-823CE23DCDE2}" destId="{660CD1CF-D9E8-4AFA-ABBF-8208C0A88E6F}" srcOrd="4" destOrd="0" presId="urn:microsoft.com/office/officeart/2005/8/layout/hProcess9"/>
    <dgm:cxn modelId="{5DF9349D-AB99-4878-907E-D29BBED9E059}" type="presParOf" srcId="{FBB25D9B-D286-40B2-8B5D-823CE23DCDE2}" destId="{401D9997-A98C-4FDF-9A0C-F8AA5CFD49D5}" srcOrd="5" destOrd="0" presId="urn:microsoft.com/office/officeart/2005/8/layout/hProcess9"/>
    <dgm:cxn modelId="{CBDC02D0-7C55-422A-87B7-BD5C7143AE9C}" type="presParOf" srcId="{FBB25D9B-D286-40B2-8B5D-823CE23DCDE2}" destId="{75B134AD-09C9-43D2-8679-C74304C9B658}" srcOrd="6" destOrd="0" presId="urn:microsoft.com/office/officeart/2005/8/layout/hProcess9"/>
    <dgm:cxn modelId="{AFA9C36A-C66C-48D6-960B-1AA1D90DA8E8}" type="presParOf" srcId="{FBB25D9B-D286-40B2-8B5D-823CE23DCDE2}" destId="{D5B9ED02-12B4-47DC-9E3E-CF74F3A2A38F}" srcOrd="7" destOrd="0" presId="urn:microsoft.com/office/officeart/2005/8/layout/hProcess9"/>
    <dgm:cxn modelId="{CFF37C1F-3CE2-4023-8837-F0D29EDCE423}" type="presParOf" srcId="{FBB25D9B-D286-40B2-8B5D-823CE23DCDE2}" destId="{7BA8304E-5DD9-403D-8A88-CCF1A9F7B0BD}" srcOrd="8" destOrd="0" presId="urn:microsoft.com/office/officeart/2005/8/layout/hProcess9"/>
    <dgm:cxn modelId="{F4DF3DCB-143F-4B3B-BEBE-1490FF90CAD5}" type="presParOf" srcId="{FBB25D9B-D286-40B2-8B5D-823CE23DCDE2}" destId="{C9927556-8998-45C5-B64B-84148818E703}" srcOrd="9" destOrd="0" presId="urn:microsoft.com/office/officeart/2005/8/layout/hProcess9"/>
    <dgm:cxn modelId="{3C65F63B-2D91-4623-BD96-6AEC3BB06EBA}" type="presParOf" srcId="{FBB25D9B-D286-40B2-8B5D-823CE23DCDE2}" destId="{AC264C9B-C5B4-4B1E-B3F6-F64372755248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1BF71EB-C300-4157-8E3B-A38951EBB83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2015C98-66E8-45A5-A3F9-50F40CD45702}">
      <dgm:prSet/>
      <dgm:spPr/>
      <dgm:t>
        <a:bodyPr/>
        <a:lstStyle/>
        <a:p>
          <a:r>
            <a:rPr lang="en-US" dirty="0"/>
            <a:t>Essential analysis</a:t>
          </a:r>
        </a:p>
        <a:p>
          <a:r>
            <a:rPr lang="en-US" dirty="0"/>
            <a:t> [Sample characteristics/generalization]</a:t>
          </a:r>
          <a:endParaRPr lang="zh-TW" dirty="0"/>
        </a:p>
      </dgm:t>
    </dgm:pt>
    <dgm:pt modelId="{D49E3726-51F5-4A35-954F-519B04D36798}" type="parTrans" cxnId="{A8879A82-7DF0-4439-AC52-7762B2DB7091}">
      <dgm:prSet/>
      <dgm:spPr/>
      <dgm:t>
        <a:bodyPr/>
        <a:lstStyle/>
        <a:p>
          <a:endParaRPr lang="zh-TW" altLang="en-US"/>
        </a:p>
      </dgm:t>
    </dgm:pt>
    <dgm:pt modelId="{12A950D9-8085-45D6-88B7-48C895440AF3}" type="sibTrans" cxnId="{A8879A82-7DF0-4439-AC52-7762B2DB7091}">
      <dgm:prSet/>
      <dgm:spPr/>
      <dgm:t>
        <a:bodyPr/>
        <a:lstStyle/>
        <a:p>
          <a:endParaRPr lang="zh-TW" altLang="en-US"/>
        </a:p>
      </dgm:t>
    </dgm:pt>
    <dgm:pt modelId="{74EF80A7-A1DD-4176-8FEE-E4295D41882C}">
      <dgm:prSet/>
      <dgm:spPr/>
      <dgm:t>
        <a:bodyPr/>
        <a:lstStyle/>
        <a:p>
          <a:r>
            <a:rPr lang="en-US" dirty="0"/>
            <a:t>Flow of participants/groups</a:t>
          </a:r>
          <a:endParaRPr lang="zh-TW" dirty="0"/>
        </a:p>
      </dgm:t>
    </dgm:pt>
    <dgm:pt modelId="{68BB13EA-0EEB-40DA-8BF2-772EACFC2466}" type="parTrans" cxnId="{E7C00735-511F-4D72-97AB-BF0C5C06C867}">
      <dgm:prSet/>
      <dgm:spPr/>
      <dgm:t>
        <a:bodyPr/>
        <a:lstStyle/>
        <a:p>
          <a:endParaRPr lang="zh-TW" altLang="en-US"/>
        </a:p>
      </dgm:t>
    </dgm:pt>
    <dgm:pt modelId="{23658A22-5DB1-447D-8FC2-195F5FFB19B9}" type="sibTrans" cxnId="{E7C00735-511F-4D72-97AB-BF0C5C06C867}">
      <dgm:prSet/>
      <dgm:spPr/>
      <dgm:t>
        <a:bodyPr/>
        <a:lstStyle/>
        <a:p>
          <a:endParaRPr lang="zh-TW" altLang="en-US"/>
        </a:p>
      </dgm:t>
    </dgm:pt>
    <dgm:pt modelId="{9E08BF93-7ABA-43A8-A50D-92ABDE2E4E8D}">
      <dgm:prSet/>
      <dgm:spPr/>
      <dgm:t>
        <a:bodyPr/>
        <a:lstStyle/>
        <a:p>
          <a:r>
            <a:rPr lang="en-US" dirty="0"/>
            <a:t>Demographic and other characteristics of participants/groups</a:t>
          </a:r>
          <a:endParaRPr lang="zh-TW" dirty="0"/>
        </a:p>
      </dgm:t>
    </dgm:pt>
    <dgm:pt modelId="{E7EF94C4-F19F-4EA4-8C35-F18337E7FCF8}" type="parTrans" cxnId="{902C2BB1-B4E5-4FE7-803C-CB27ED3CC57D}">
      <dgm:prSet/>
      <dgm:spPr/>
      <dgm:t>
        <a:bodyPr/>
        <a:lstStyle/>
        <a:p>
          <a:endParaRPr lang="zh-TW" altLang="en-US"/>
        </a:p>
      </dgm:t>
    </dgm:pt>
    <dgm:pt modelId="{D7DEFE02-F7BA-4AC8-8A8D-5B50A4989B5C}" type="sibTrans" cxnId="{902C2BB1-B4E5-4FE7-803C-CB27ED3CC57D}">
      <dgm:prSet/>
      <dgm:spPr/>
      <dgm:t>
        <a:bodyPr/>
        <a:lstStyle/>
        <a:p>
          <a:endParaRPr lang="zh-TW" altLang="en-US"/>
        </a:p>
      </dgm:t>
    </dgm:pt>
    <dgm:pt modelId="{BD6F2FE3-6F38-4C52-A72D-5C8D0CBE0528}">
      <dgm:prSet/>
      <dgm:spPr/>
      <dgm:t>
        <a:bodyPr/>
        <a:lstStyle/>
        <a:p>
          <a:r>
            <a:rPr lang="en-US" altLang="zh-TW" dirty="0"/>
            <a:t>R</a:t>
          </a:r>
          <a:r>
            <a:rPr lang="en-US" dirty="0"/>
            <a:t>aw data, response rate,  non-participation/withdrawal/incomplete/lost data</a:t>
          </a:r>
          <a:endParaRPr lang="zh-TW" dirty="0"/>
        </a:p>
      </dgm:t>
    </dgm:pt>
    <dgm:pt modelId="{118FC19D-BF58-4F78-B98B-111453A102A7}" type="parTrans" cxnId="{21EA2AFB-B38F-43B7-9046-8A6B6043F288}">
      <dgm:prSet/>
      <dgm:spPr/>
      <dgm:t>
        <a:bodyPr/>
        <a:lstStyle/>
        <a:p>
          <a:endParaRPr lang="zh-TW" altLang="en-US"/>
        </a:p>
      </dgm:t>
    </dgm:pt>
    <dgm:pt modelId="{FA68E2AD-52A9-4947-AB42-8DE4A5D856C4}" type="sibTrans" cxnId="{21EA2AFB-B38F-43B7-9046-8A6B6043F288}">
      <dgm:prSet/>
      <dgm:spPr/>
      <dgm:t>
        <a:bodyPr/>
        <a:lstStyle/>
        <a:p>
          <a:endParaRPr lang="zh-TW" altLang="en-US"/>
        </a:p>
      </dgm:t>
    </dgm:pt>
    <dgm:pt modelId="{1E713B88-4B00-44B0-AB48-DB115725A17E}">
      <dgm:prSet/>
      <dgm:spPr/>
      <dgm:t>
        <a:bodyPr/>
        <a:lstStyle/>
        <a:p>
          <a:r>
            <a:rPr lang="en-US"/>
            <a:t>Outcome, Predictor analysis	</a:t>
          </a:r>
          <a:endParaRPr lang="zh-TW"/>
        </a:p>
      </dgm:t>
    </dgm:pt>
    <dgm:pt modelId="{3FADC7B0-9670-4E74-926C-8B38838BD2AE}" type="parTrans" cxnId="{DE2F0A81-6F06-4A73-A90F-792E0B5BF5D8}">
      <dgm:prSet/>
      <dgm:spPr/>
      <dgm:t>
        <a:bodyPr/>
        <a:lstStyle/>
        <a:p>
          <a:endParaRPr lang="zh-TW" altLang="en-US"/>
        </a:p>
      </dgm:t>
    </dgm:pt>
    <dgm:pt modelId="{AAEE9C57-DDCC-4147-A029-70669E5E72CF}" type="sibTrans" cxnId="{DE2F0A81-6F06-4A73-A90F-792E0B5BF5D8}">
      <dgm:prSet/>
      <dgm:spPr/>
      <dgm:t>
        <a:bodyPr/>
        <a:lstStyle/>
        <a:p>
          <a:endParaRPr lang="zh-TW" altLang="en-US"/>
        </a:p>
      </dgm:t>
    </dgm:pt>
    <dgm:pt modelId="{26174031-66F1-4927-9CAC-C7A07C85B8F4}">
      <dgm:prSet/>
      <dgm:spPr/>
      <dgm:t>
        <a:bodyPr/>
        <a:lstStyle/>
        <a:p>
          <a:r>
            <a:rPr lang="en-US" dirty="0"/>
            <a:t>Summary of results and </a:t>
          </a:r>
          <a:r>
            <a:rPr lang="en-US" dirty="0">
              <a:solidFill>
                <a:srgbClr val="FF0000"/>
              </a:solidFill>
            </a:rPr>
            <a:t>precision</a:t>
          </a:r>
          <a:r>
            <a:rPr lang="en-US" dirty="0"/>
            <a:t> for each outcome/predictor/measure</a:t>
          </a:r>
          <a:endParaRPr lang="zh-TW" dirty="0"/>
        </a:p>
      </dgm:t>
    </dgm:pt>
    <dgm:pt modelId="{21FC6AEB-7E2B-4189-892A-20F54096E1B4}" type="parTrans" cxnId="{7FD47646-F31A-4FE1-A271-32A630A4C99A}">
      <dgm:prSet/>
      <dgm:spPr/>
      <dgm:t>
        <a:bodyPr/>
        <a:lstStyle/>
        <a:p>
          <a:endParaRPr lang="zh-TW" altLang="en-US"/>
        </a:p>
      </dgm:t>
    </dgm:pt>
    <dgm:pt modelId="{7B6804E3-B0FA-44F0-A63D-A6430A52F831}" type="sibTrans" cxnId="{7FD47646-F31A-4FE1-A271-32A630A4C99A}">
      <dgm:prSet/>
      <dgm:spPr/>
      <dgm:t>
        <a:bodyPr/>
        <a:lstStyle/>
        <a:p>
          <a:endParaRPr lang="zh-TW" altLang="en-US"/>
        </a:p>
      </dgm:t>
    </dgm:pt>
    <dgm:pt modelId="{5848BF42-994F-4EB7-93E1-ABC74F004C61}">
      <dgm:prSet/>
      <dgm:spPr/>
      <dgm:t>
        <a:bodyPr/>
        <a:lstStyle/>
        <a:p>
          <a:r>
            <a:rPr lang="en-US" dirty="0"/>
            <a:t>Related to every research objective</a:t>
          </a:r>
          <a:endParaRPr lang="zh-TW" dirty="0"/>
        </a:p>
      </dgm:t>
    </dgm:pt>
    <dgm:pt modelId="{BFD6E99E-1D51-4A20-B387-2EBC3A6C1D1A}" type="parTrans" cxnId="{2BBCBB93-1935-4DF4-88DC-4028CB137F17}">
      <dgm:prSet/>
      <dgm:spPr/>
      <dgm:t>
        <a:bodyPr/>
        <a:lstStyle/>
        <a:p>
          <a:endParaRPr lang="zh-TW" altLang="en-US"/>
        </a:p>
      </dgm:t>
    </dgm:pt>
    <dgm:pt modelId="{CE393F2C-1E9A-4BCE-828B-1FEFE02C677F}" type="sibTrans" cxnId="{2BBCBB93-1935-4DF4-88DC-4028CB137F17}">
      <dgm:prSet/>
      <dgm:spPr/>
      <dgm:t>
        <a:bodyPr/>
        <a:lstStyle/>
        <a:p>
          <a:endParaRPr lang="zh-TW" altLang="en-US"/>
        </a:p>
      </dgm:t>
    </dgm:pt>
    <dgm:pt modelId="{9F56A047-0CBE-4B17-85AE-B26033B41259}" type="pres">
      <dgm:prSet presAssocID="{E1BF71EB-C300-4157-8E3B-A38951EBB832}" presName="Name0" presStyleCnt="0">
        <dgm:presLayoutVars>
          <dgm:dir/>
          <dgm:animLvl val="lvl"/>
          <dgm:resizeHandles val="exact"/>
        </dgm:presLayoutVars>
      </dgm:prSet>
      <dgm:spPr/>
    </dgm:pt>
    <dgm:pt modelId="{C9D5405D-808C-4E68-AAD9-253BAC4E8572}" type="pres">
      <dgm:prSet presAssocID="{F2015C98-66E8-45A5-A3F9-50F40CD45702}" presName="composite" presStyleCnt="0"/>
      <dgm:spPr/>
    </dgm:pt>
    <dgm:pt modelId="{E66EBB4C-1076-4B1E-A0FD-B3ADCEF152CE}" type="pres">
      <dgm:prSet presAssocID="{F2015C98-66E8-45A5-A3F9-50F40CD4570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F2CF3AF9-FE14-418B-ACDA-B6E41EBDD667}" type="pres">
      <dgm:prSet presAssocID="{F2015C98-66E8-45A5-A3F9-50F40CD45702}" presName="desTx" presStyleLbl="alignAccFollowNode1" presStyleIdx="0" presStyleCnt="2">
        <dgm:presLayoutVars>
          <dgm:bulletEnabled val="1"/>
        </dgm:presLayoutVars>
      </dgm:prSet>
      <dgm:spPr/>
    </dgm:pt>
    <dgm:pt modelId="{738E2B0F-FEE2-4A58-B341-C4F44AA30D17}" type="pres">
      <dgm:prSet presAssocID="{12A950D9-8085-45D6-88B7-48C895440AF3}" presName="space" presStyleCnt="0"/>
      <dgm:spPr/>
    </dgm:pt>
    <dgm:pt modelId="{EA8E70FC-C2CC-4F3E-8F0A-B254E78981CF}" type="pres">
      <dgm:prSet presAssocID="{1E713B88-4B00-44B0-AB48-DB115725A17E}" presName="composite" presStyleCnt="0"/>
      <dgm:spPr/>
    </dgm:pt>
    <dgm:pt modelId="{6ACB2C3C-DC29-4795-8D8D-B336C3C73627}" type="pres">
      <dgm:prSet presAssocID="{1E713B88-4B00-44B0-AB48-DB115725A17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D751C3B-2689-417B-960E-23A79DF5C19A}" type="pres">
      <dgm:prSet presAssocID="{1E713B88-4B00-44B0-AB48-DB115725A17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E7C00735-511F-4D72-97AB-BF0C5C06C867}" srcId="{F2015C98-66E8-45A5-A3F9-50F40CD45702}" destId="{74EF80A7-A1DD-4176-8FEE-E4295D41882C}" srcOrd="0" destOrd="0" parTransId="{68BB13EA-0EEB-40DA-8BF2-772EACFC2466}" sibTransId="{23658A22-5DB1-447D-8FC2-195F5FFB19B9}"/>
    <dgm:cxn modelId="{DE760A3C-540D-4804-B727-E10AEEE84C2C}" type="presOf" srcId="{1E713B88-4B00-44B0-AB48-DB115725A17E}" destId="{6ACB2C3C-DC29-4795-8D8D-B336C3C73627}" srcOrd="0" destOrd="0" presId="urn:microsoft.com/office/officeart/2005/8/layout/hList1"/>
    <dgm:cxn modelId="{7FD47646-F31A-4FE1-A271-32A630A4C99A}" srcId="{1E713B88-4B00-44B0-AB48-DB115725A17E}" destId="{26174031-66F1-4927-9CAC-C7A07C85B8F4}" srcOrd="0" destOrd="0" parTransId="{21FC6AEB-7E2B-4189-892A-20F54096E1B4}" sibTransId="{7B6804E3-B0FA-44F0-A63D-A6430A52F831}"/>
    <dgm:cxn modelId="{994A1859-021D-4954-BA03-A2541EB3EFDF}" type="presOf" srcId="{E1BF71EB-C300-4157-8E3B-A38951EBB832}" destId="{9F56A047-0CBE-4B17-85AE-B26033B41259}" srcOrd="0" destOrd="0" presId="urn:microsoft.com/office/officeart/2005/8/layout/hList1"/>
    <dgm:cxn modelId="{DE2F0A81-6F06-4A73-A90F-792E0B5BF5D8}" srcId="{E1BF71EB-C300-4157-8E3B-A38951EBB832}" destId="{1E713B88-4B00-44B0-AB48-DB115725A17E}" srcOrd="1" destOrd="0" parTransId="{3FADC7B0-9670-4E74-926C-8B38838BD2AE}" sibTransId="{AAEE9C57-DDCC-4147-A029-70669E5E72CF}"/>
    <dgm:cxn modelId="{A8879A82-7DF0-4439-AC52-7762B2DB7091}" srcId="{E1BF71EB-C300-4157-8E3B-A38951EBB832}" destId="{F2015C98-66E8-45A5-A3F9-50F40CD45702}" srcOrd="0" destOrd="0" parTransId="{D49E3726-51F5-4A35-954F-519B04D36798}" sibTransId="{12A950D9-8085-45D6-88B7-48C895440AF3}"/>
    <dgm:cxn modelId="{2BBCBB93-1935-4DF4-88DC-4028CB137F17}" srcId="{1E713B88-4B00-44B0-AB48-DB115725A17E}" destId="{5848BF42-994F-4EB7-93E1-ABC74F004C61}" srcOrd="1" destOrd="0" parTransId="{BFD6E99E-1D51-4A20-B387-2EBC3A6C1D1A}" sibTransId="{CE393F2C-1E9A-4BCE-828B-1FEFE02C677F}"/>
    <dgm:cxn modelId="{5035D795-09A5-402A-AA36-5E64F8C1EAE0}" type="presOf" srcId="{74EF80A7-A1DD-4176-8FEE-E4295D41882C}" destId="{F2CF3AF9-FE14-418B-ACDA-B6E41EBDD667}" srcOrd="0" destOrd="0" presId="urn:microsoft.com/office/officeart/2005/8/layout/hList1"/>
    <dgm:cxn modelId="{078A9C99-6812-4243-B7AE-44A55DD504D1}" type="presOf" srcId="{26174031-66F1-4927-9CAC-C7A07C85B8F4}" destId="{DD751C3B-2689-417B-960E-23A79DF5C19A}" srcOrd="0" destOrd="0" presId="urn:microsoft.com/office/officeart/2005/8/layout/hList1"/>
    <dgm:cxn modelId="{902C2BB1-B4E5-4FE7-803C-CB27ED3CC57D}" srcId="{F2015C98-66E8-45A5-A3F9-50F40CD45702}" destId="{9E08BF93-7ABA-43A8-A50D-92ABDE2E4E8D}" srcOrd="1" destOrd="0" parTransId="{E7EF94C4-F19F-4EA4-8C35-F18337E7FCF8}" sibTransId="{D7DEFE02-F7BA-4AC8-8A8D-5B50A4989B5C}"/>
    <dgm:cxn modelId="{628903BD-6ADE-4B37-8659-66F2517ED5A3}" type="presOf" srcId="{5848BF42-994F-4EB7-93E1-ABC74F004C61}" destId="{DD751C3B-2689-417B-960E-23A79DF5C19A}" srcOrd="0" destOrd="1" presId="urn:microsoft.com/office/officeart/2005/8/layout/hList1"/>
    <dgm:cxn modelId="{5A88A6F6-7E07-4175-95A3-E10BEC92F64C}" type="presOf" srcId="{F2015C98-66E8-45A5-A3F9-50F40CD45702}" destId="{E66EBB4C-1076-4B1E-A0FD-B3ADCEF152CE}" srcOrd="0" destOrd="0" presId="urn:microsoft.com/office/officeart/2005/8/layout/hList1"/>
    <dgm:cxn modelId="{26E1F5F8-0C06-4B04-8D02-C31ECEE83B78}" type="presOf" srcId="{BD6F2FE3-6F38-4C52-A72D-5C8D0CBE0528}" destId="{F2CF3AF9-FE14-418B-ACDA-B6E41EBDD667}" srcOrd="0" destOrd="2" presId="urn:microsoft.com/office/officeart/2005/8/layout/hList1"/>
    <dgm:cxn modelId="{2CD777FA-C029-418F-8DF1-3E43BA1A6F12}" type="presOf" srcId="{9E08BF93-7ABA-43A8-A50D-92ABDE2E4E8D}" destId="{F2CF3AF9-FE14-418B-ACDA-B6E41EBDD667}" srcOrd="0" destOrd="1" presId="urn:microsoft.com/office/officeart/2005/8/layout/hList1"/>
    <dgm:cxn modelId="{21EA2AFB-B38F-43B7-9046-8A6B6043F288}" srcId="{F2015C98-66E8-45A5-A3F9-50F40CD45702}" destId="{BD6F2FE3-6F38-4C52-A72D-5C8D0CBE0528}" srcOrd="2" destOrd="0" parTransId="{118FC19D-BF58-4F78-B98B-111453A102A7}" sibTransId="{FA68E2AD-52A9-4947-AB42-8DE4A5D856C4}"/>
    <dgm:cxn modelId="{FC4DB887-0016-4E0A-B62E-365A813D1911}" type="presParOf" srcId="{9F56A047-0CBE-4B17-85AE-B26033B41259}" destId="{C9D5405D-808C-4E68-AAD9-253BAC4E8572}" srcOrd="0" destOrd="0" presId="urn:microsoft.com/office/officeart/2005/8/layout/hList1"/>
    <dgm:cxn modelId="{79391C8C-B5FA-45D3-956F-4117855BADCA}" type="presParOf" srcId="{C9D5405D-808C-4E68-AAD9-253BAC4E8572}" destId="{E66EBB4C-1076-4B1E-A0FD-B3ADCEF152CE}" srcOrd="0" destOrd="0" presId="urn:microsoft.com/office/officeart/2005/8/layout/hList1"/>
    <dgm:cxn modelId="{3781E7C6-8F91-47B1-9BC9-AFFF3E5463FF}" type="presParOf" srcId="{C9D5405D-808C-4E68-AAD9-253BAC4E8572}" destId="{F2CF3AF9-FE14-418B-ACDA-B6E41EBDD667}" srcOrd="1" destOrd="0" presId="urn:microsoft.com/office/officeart/2005/8/layout/hList1"/>
    <dgm:cxn modelId="{A00C069D-8C9C-4659-968E-FF03E7C51E7D}" type="presParOf" srcId="{9F56A047-0CBE-4B17-85AE-B26033B41259}" destId="{738E2B0F-FEE2-4A58-B341-C4F44AA30D17}" srcOrd="1" destOrd="0" presId="urn:microsoft.com/office/officeart/2005/8/layout/hList1"/>
    <dgm:cxn modelId="{253D471F-FAFC-4E69-9ACE-2F442122D3E8}" type="presParOf" srcId="{9F56A047-0CBE-4B17-85AE-B26033B41259}" destId="{EA8E70FC-C2CC-4F3E-8F0A-B254E78981CF}" srcOrd="2" destOrd="0" presId="urn:microsoft.com/office/officeart/2005/8/layout/hList1"/>
    <dgm:cxn modelId="{DB1AD036-1C56-4395-B487-AB80CD31C0A1}" type="presParOf" srcId="{EA8E70FC-C2CC-4F3E-8F0A-B254E78981CF}" destId="{6ACB2C3C-DC29-4795-8D8D-B336C3C73627}" srcOrd="0" destOrd="0" presId="urn:microsoft.com/office/officeart/2005/8/layout/hList1"/>
    <dgm:cxn modelId="{05B7F031-1893-43A5-A5F9-6F8533D30707}" type="presParOf" srcId="{EA8E70FC-C2CC-4F3E-8F0A-B254E78981CF}" destId="{DD751C3B-2689-417B-960E-23A79DF5C19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199BA4-0D9C-4BAD-AE0A-B0135C2AA4F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59BCD0C-7C82-409A-B438-AA78FD52D517}">
      <dgm:prSet/>
      <dgm:spPr/>
      <dgm:t>
        <a:bodyPr/>
        <a:lstStyle/>
        <a:p>
          <a:r>
            <a:rPr lang="en-US" dirty="0"/>
            <a:t>Main results’ summary &amp; Interpretation</a:t>
          </a:r>
          <a:endParaRPr lang="zh-TW" dirty="0"/>
        </a:p>
      </dgm:t>
    </dgm:pt>
    <dgm:pt modelId="{616EFEAF-915F-4AA7-A864-52E1CE53DBCB}" type="parTrans" cxnId="{3D772E01-1631-4CA5-A929-697703D9B4A3}">
      <dgm:prSet/>
      <dgm:spPr/>
      <dgm:t>
        <a:bodyPr/>
        <a:lstStyle/>
        <a:p>
          <a:endParaRPr lang="zh-TW" altLang="en-US"/>
        </a:p>
      </dgm:t>
    </dgm:pt>
    <dgm:pt modelId="{B5E261F4-3B26-4901-B7DA-2A4ED75894DA}" type="sibTrans" cxnId="{3D772E01-1631-4CA5-A929-697703D9B4A3}">
      <dgm:prSet/>
      <dgm:spPr/>
      <dgm:t>
        <a:bodyPr/>
        <a:lstStyle/>
        <a:p>
          <a:endParaRPr lang="zh-TW" altLang="en-US"/>
        </a:p>
      </dgm:t>
    </dgm:pt>
    <dgm:pt modelId="{B479DDE4-E67F-4214-9FE4-74731863BF33}">
      <dgm:prSet/>
      <dgm:spPr/>
      <dgm:t>
        <a:bodyPr/>
        <a:lstStyle/>
        <a:p>
          <a:r>
            <a:rPr lang="en-US"/>
            <a:t>Generalization/limitations*</a:t>
          </a:r>
          <a:endParaRPr lang="zh-TW"/>
        </a:p>
      </dgm:t>
    </dgm:pt>
    <dgm:pt modelId="{0E6DFC86-7791-494E-B47A-71791FC551D0}" type="parTrans" cxnId="{56EB9946-2DAB-4CA7-ADE0-EBBBFB4FE1B1}">
      <dgm:prSet/>
      <dgm:spPr/>
      <dgm:t>
        <a:bodyPr/>
        <a:lstStyle/>
        <a:p>
          <a:endParaRPr lang="zh-TW" altLang="en-US"/>
        </a:p>
      </dgm:t>
    </dgm:pt>
    <dgm:pt modelId="{77BBF88E-AE25-4B06-8D72-53C9CB825F4B}" type="sibTrans" cxnId="{56EB9946-2DAB-4CA7-ADE0-EBBBFB4FE1B1}">
      <dgm:prSet/>
      <dgm:spPr/>
      <dgm:t>
        <a:bodyPr/>
        <a:lstStyle/>
        <a:p>
          <a:endParaRPr lang="zh-TW" altLang="en-US"/>
        </a:p>
      </dgm:t>
    </dgm:pt>
    <dgm:pt modelId="{9020E2DE-A287-42A3-A174-06834345C7E6}">
      <dgm:prSet/>
      <dgm:spPr/>
      <dgm:t>
        <a:bodyPr/>
        <a:lstStyle/>
        <a:p>
          <a:r>
            <a:rPr lang="en-US" dirty="0"/>
            <a:t>Concluding remarks/Implications</a:t>
          </a:r>
          <a:endParaRPr lang="zh-TW" dirty="0"/>
        </a:p>
      </dgm:t>
    </dgm:pt>
    <dgm:pt modelId="{CF3A1ACB-AA43-49DE-8016-9FCBD9D517AE}" type="parTrans" cxnId="{9B99BEDF-B691-46C0-AD8F-68B118AD4755}">
      <dgm:prSet/>
      <dgm:spPr/>
      <dgm:t>
        <a:bodyPr/>
        <a:lstStyle/>
        <a:p>
          <a:endParaRPr lang="zh-TW" altLang="en-US"/>
        </a:p>
      </dgm:t>
    </dgm:pt>
    <dgm:pt modelId="{6D0D6FAE-E7F8-4E48-9BCF-64A442AEA5BC}" type="sibTrans" cxnId="{9B99BEDF-B691-46C0-AD8F-68B118AD4755}">
      <dgm:prSet/>
      <dgm:spPr/>
      <dgm:t>
        <a:bodyPr/>
        <a:lstStyle/>
        <a:p>
          <a:endParaRPr lang="zh-TW" altLang="en-US"/>
        </a:p>
      </dgm:t>
    </dgm:pt>
    <dgm:pt modelId="{23E0494C-5300-4F10-A9ED-0DD56B386D3D}" type="pres">
      <dgm:prSet presAssocID="{14199BA4-0D9C-4BAD-AE0A-B0135C2AA4F2}" presName="compositeShape" presStyleCnt="0">
        <dgm:presLayoutVars>
          <dgm:dir/>
          <dgm:resizeHandles/>
        </dgm:presLayoutVars>
      </dgm:prSet>
      <dgm:spPr/>
    </dgm:pt>
    <dgm:pt modelId="{FB15F082-7F74-46E0-AD92-E4D0C2AAB5B2}" type="pres">
      <dgm:prSet presAssocID="{14199BA4-0D9C-4BAD-AE0A-B0135C2AA4F2}" presName="pyramid" presStyleLbl="node1" presStyleIdx="0" presStyleCnt="1"/>
      <dgm:spPr/>
    </dgm:pt>
    <dgm:pt modelId="{34B3A287-B040-49C9-8F6D-F4511F0F86C0}" type="pres">
      <dgm:prSet presAssocID="{14199BA4-0D9C-4BAD-AE0A-B0135C2AA4F2}" presName="theList" presStyleCnt="0"/>
      <dgm:spPr/>
    </dgm:pt>
    <dgm:pt modelId="{2EC11446-D4B5-4748-8E3B-BDAF8BA6E38E}" type="pres">
      <dgm:prSet presAssocID="{259BCD0C-7C82-409A-B438-AA78FD52D517}" presName="aNode" presStyleLbl="fgAcc1" presStyleIdx="0" presStyleCnt="3">
        <dgm:presLayoutVars>
          <dgm:bulletEnabled val="1"/>
        </dgm:presLayoutVars>
      </dgm:prSet>
      <dgm:spPr/>
    </dgm:pt>
    <dgm:pt modelId="{461963AA-0135-4E77-8290-D230DBDE03B6}" type="pres">
      <dgm:prSet presAssocID="{259BCD0C-7C82-409A-B438-AA78FD52D517}" presName="aSpace" presStyleCnt="0"/>
      <dgm:spPr/>
    </dgm:pt>
    <dgm:pt modelId="{49D8198D-6A96-4756-9E44-C4724EEFE056}" type="pres">
      <dgm:prSet presAssocID="{B479DDE4-E67F-4214-9FE4-74731863BF33}" presName="aNode" presStyleLbl="fgAcc1" presStyleIdx="1" presStyleCnt="3">
        <dgm:presLayoutVars>
          <dgm:bulletEnabled val="1"/>
        </dgm:presLayoutVars>
      </dgm:prSet>
      <dgm:spPr/>
    </dgm:pt>
    <dgm:pt modelId="{058E706C-4C79-46BB-8E0E-AD87FE2B649D}" type="pres">
      <dgm:prSet presAssocID="{B479DDE4-E67F-4214-9FE4-74731863BF33}" presName="aSpace" presStyleCnt="0"/>
      <dgm:spPr/>
    </dgm:pt>
    <dgm:pt modelId="{C543D25B-2631-4B5C-9011-88D36106A479}" type="pres">
      <dgm:prSet presAssocID="{9020E2DE-A287-42A3-A174-06834345C7E6}" presName="aNode" presStyleLbl="fgAcc1" presStyleIdx="2" presStyleCnt="3">
        <dgm:presLayoutVars>
          <dgm:bulletEnabled val="1"/>
        </dgm:presLayoutVars>
      </dgm:prSet>
      <dgm:spPr/>
    </dgm:pt>
    <dgm:pt modelId="{CAB5DAEC-3802-4AE7-8996-8C8BF4BAAA16}" type="pres">
      <dgm:prSet presAssocID="{9020E2DE-A287-42A3-A174-06834345C7E6}" presName="aSpace" presStyleCnt="0"/>
      <dgm:spPr/>
    </dgm:pt>
  </dgm:ptLst>
  <dgm:cxnLst>
    <dgm:cxn modelId="{3D772E01-1631-4CA5-A929-697703D9B4A3}" srcId="{14199BA4-0D9C-4BAD-AE0A-B0135C2AA4F2}" destId="{259BCD0C-7C82-409A-B438-AA78FD52D517}" srcOrd="0" destOrd="0" parTransId="{616EFEAF-915F-4AA7-A864-52E1CE53DBCB}" sibTransId="{B5E261F4-3B26-4901-B7DA-2A4ED75894DA}"/>
    <dgm:cxn modelId="{56EB9946-2DAB-4CA7-ADE0-EBBBFB4FE1B1}" srcId="{14199BA4-0D9C-4BAD-AE0A-B0135C2AA4F2}" destId="{B479DDE4-E67F-4214-9FE4-74731863BF33}" srcOrd="1" destOrd="0" parTransId="{0E6DFC86-7791-494E-B47A-71791FC551D0}" sibTransId="{77BBF88E-AE25-4B06-8D72-53C9CB825F4B}"/>
    <dgm:cxn modelId="{312CAC48-8BE8-40EC-9EFB-821B2AB80388}" type="presOf" srcId="{B479DDE4-E67F-4214-9FE4-74731863BF33}" destId="{49D8198D-6A96-4756-9E44-C4724EEFE056}" srcOrd="0" destOrd="0" presId="urn:microsoft.com/office/officeart/2005/8/layout/pyramid2"/>
    <dgm:cxn modelId="{A02A9D49-16DC-4080-97B8-3BFDCB8AD8CF}" type="presOf" srcId="{14199BA4-0D9C-4BAD-AE0A-B0135C2AA4F2}" destId="{23E0494C-5300-4F10-A9ED-0DD56B386D3D}" srcOrd="0" destOrd="0" presId="urn:microsoft.com/office/officeart/2005/8/layout/pyramid2"/>
    <dgm:cxn modelId="{89D9A153-72A4-4F4E-A191-F9D65FDAEE1A}" type="presOf" srcId="{259BCD0C-7C82-409A-B438-AA78FD52D517}" destId="{2EC11446-D4B5-4748-8E3B-BDAF8BA6E38E}" srcOrd="0" destOrd="0" presId="urn:microsoft.com/office/officeart/2005/8/layout/pyramid2"/>
    <dgm:cxn modelId="{9B99BEDF-B691-46C0-AD8F-68B118AD4755}" srcId="{14199BA4-0D9C-4BAD-AE0A-B0135C2AA4F2}" destId="{9020E2DE-A287-42A3-A174-06834345C7E6}" srcOrd="2" destOrd="0" parTransId="{CF3A1ACB-AA43-49DE-8016-9FCBD9D517AE}" sibTransId="{6D0D6FAE-E7F8-4E48-9BCF-64A442AEA5BC}"/>
    <dgm:cxn modelId="{4BBE76E3-1D2B-48B7-80F9-E0F49C6FA1D4}" type="presOf" srcId="{9020E2DE-A287-42A3-A174-06834345C7E6}" destId="{C543D25B-2631-4B5C-9011-88D36106A479}" srcOrd="0" destOrd="0" presId="urn:microsoft.com/office/officeart/2005/8/layout/pyramid2"/>
    <dgm:cxn modelId="{54FFC576-6BD5-4DC7-B595-DED585A0670F}" type="presParOf" srcId="{23E0494C-5300-4F10-A9ED-0DD56B386D3D}" destId="{FB15F082-7F74-46E0-AD92-E4D0C2AAB5B2}" srcOrd="0" destOrd="0" presId="urn:microsoft.com/office/officeart/2005/8/layout/pyramid2"/>
    <dgm:cxn modelId="{9D79D52B-157A-41D4-B036-E133CD18D0FF}" type="presParOf" srcId="{23E0494C-5300-4F10-A9ED-0DD56B386D3D}" destId="{34B3A287-B040-49C9-8F6D-F4511F0F86C0}" srcOrd="1" destOrd="0" presId="urn:microsoft.com/office/officeart/2005/8/layout/pyramid2"/>
    <dgm:cxn modelId="{57A05FCA-BF1F-43E0-9839-90D992B10879}" type="presParOf" srcId="{34B3A287-B040-49C9-8F6D-F4511F0F86C0}" destId="{2EC11446-D4B5-4748-8E3B-BDAF8BA6E38E}" srcOrd="0" destOrd="0" presId="urn:microsoft.com/office/officeart/2005/8/layout/pyramid2"/>
    <dgm:cxn modelId="{4B06ABCE-C247-42C3-9FC7-61781E1A69B6}" type="presParOf" srcId="{34B3A287-B040-49C9-8F6D-F4511F0F86C0}" destId="{461963AA-0135-4E77-8290-D230DBDE03B6}" srcOrd="1" destOrd="0" presId="urn:microsoft.com/office/officeart/2005/8/layout/pyramid2"/>
    <dgm:cxn modelId="{F40982C7-EBA8-47C6-9F4F-A35FCE7E9ECA}" type="presParOf" srcId="{34B3A287-B040-49C9-8F6D-F4511F0F86C0}" destId="{49D8198D-6A96-4756-9E44-C4724EEFE056}" srcOrd="2" destOrd="0" presId="urn:microsoft.com/office/officeart/2005/8/layout/pyramid2"/>
    <dgm:cxn modelId="{AA5D38FF-0CCA-4F9D-BE1E-5DF562853C4D}" type="presParOf" srcId="{34B3A287-B040-49C9-8F6D-F4511F0F86C0}" destId="{058E706C-4C79-46BB-8E0E-AD87FE2B649D}" srcOrd="3" destOrd="0" presId="urn:microsoft.com/office/officeart/2005/8/layout/pyramid2"/>
    <dgm:cxn modelId="{92A03283-F039-4BD8-AF4B-D951AA18778E}" type="presParOf" srcId="{34B3A287-B040-49C9-8F6D-F4511F0F86C0}" destId="{C543D25B-2631-4B5C-9011-88D36106A479}" srcOrd="4" destOrd="0" presId="urn:microsoft.com/office/officeart/2005/8/layout/pyramid2"/>
    <dgm:cxn modelId="{341BD933-6A4B-4A85-A3D9-D26644EDD5B8}" type="presParOf" srcId="{34B3A287-B040-49C9-8F6D-F4511F0F86C0}" destId="{CAB5DAEC-3802-4AE7-8996-8C8BF4BAAA1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548F8D-C2A5-43DA-86C1-521D72746CB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FBC9629-B1C2-40BA-B144-4885ACA3E7D0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題目</a:t>
          </a:r>
        </a:p>
      </dgm:t>
    </dgm:pt>
    <dgm:pt modelId="{9171D265-E1B5-4594-9D56-DA71BF7A53E8}" type="parTrans" cxnId="{5E8BA04B-9990-45AE-A774-BDD9154A0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07A42D0D-6B7C-4F5A-9A24-39F10FE7584A}" type="sibTrans" cxnId="{5E8BA04B-9990-45AE-A774-BDD9154A041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442B2F4-1623-4FE2-BE9E-06D7FF34101E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確定相關、有趣</a:t>
          </a:r>
        </a:p>
      </dgm:t>
    </dgm:pt>
    <dgm:pt modelId="{202C8419-9CD1-4DCE-80B3-1F40752DBB36}" type="parTrans" cxnId="{28DFBD49-7AFD-4846-95D5-0BBE4B5D158E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9EBF731-8222-4DB1-9D3D-C0BD04B6FF72}" type="sibTrans" cxnId="{28DFBD49-7AFD-4846-95D5-0BBE4B5D158E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E5FE902C-6911-476C-939F-E3B8E4EDFDB1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摘要</a:t>
          </a:r>
        </a:p>
      </dgm:t>
    </dgm:pt>
    <dgm:pt modelId="{826CC2E4-2D8F-4C15-B677-08AD05A27BE4}" type="parTrans" cxnId="{A5B769D0-360D-4D01-91D3-A479BAC11CA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C01AE956-4D54-4242-98F0-71B3A8F0F464}" type="sibTrans" cxnId="{A5B769D0-360D-4D01-91D3-A479BAC11CA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9E708D1-1B56-40A9-AB13-28E2CB3A7701}">
      <dgm:prSet/>
      <dgm:spPr/>
      <dgm:t>
        <a:bodyPr/>
        <a:lstStyle/>
        <a:p>
          <a:pPr rtl="0"/>
          <a:r>
            <a:rPr lang="zh-TW" dirty="0">
              <a:latin typeface="微軟正黑體" pitchFamily="34" charset="-120"/>
              <a:ea typeface="微軟正黑體" pitchFamily="34" charset="-120"/>
            </a:rPr>
            <a:t>確定研究目的與結果</a:t>
          </a:r>
        </a:p>
      </dgm:t>
    </dgm:pt>
    <dgm:pt modelId="{4BB1081F-46F1-4225-AD60-AB3DC4C9A77E}" type="parTrans" cxnId="{97984192-E742-439E-8C11-4FA3CDD0EFC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F1BBCB3-0FED-47AB-AB22-D80FD584D3B2}" type="sibTrans" cxnId="{97984192-E742-439E-8C11-4FA3CDD0EFCF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2D0584E8-3069-4230-9579-F9E3DAAC2061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結論</a:t>
          </a:r>
        </a:p>
      </dgm:t>
    </dgm:pt>
    <dgm:pt modelId="{6F0D53AC-F3EF-4E32-8C4A-494AF8DD142B}" type="parTrans" cxnId="{F231DA2D-FB1C-45D0-B6FD-184A7879676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03787A6-AC09-4BAB-A23B-E21390712E19}" type="sibTrans" cxnId="{F231DA2D-FB1C-45D0-B6FD-184A78796766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28088147-CA5F-4629-9274-716301A9AC12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確認研究結果之臨床</a:t>
          </a:r>
          <a:r>
            <a:rPr lang="en-US">
              <a:latin typeface="微軟正黑體" pitchFamily="34" charset="-120"/>
              <a:ea typeface="微軟正黑體" pitchFamily="34" charset="-120"/>
            </a:rPr>
            <a:t>/</a:t>
          </a:r>
          <a:r>
            <a:rPr lang="zh-TW">
              <a:latin typeface="微軟正黑體" pitchFamily="34" charset="-120"/>
              <a:ea typeface="微軟正黑體" pitchFamily="34" charset="-120"/>
            </a:rPr>
            <a:t>實務價值</a:t>
          </a:r>
        </a:p>
      </dgm:t>
    </dgm:pt>
    <dgm:pt modelId="{92A2B62F-5F0F-4351-A4BB-316551964BCC}" type="parTrans" cxnId="{88136743-92B8-44A0-85F7-D3BE310B8D0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2858C7E-5D4F-42C3-AB72-48A93A6A7478}" type="sibTrans" cxnId="{88136743-92B8-44A0-85F7-D3BE310B8D0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AE87C65F-8D60-4CDE-9951-A599FF9C0CDA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結果</a:t>
          </a:r>
        </a:p>
      </dgm:t>
    </dgm:pt>
    <dgm:pt modelId="{99162F79-729B-4908-B72F-DDF8C1EF1FEF}" type="parTrans" cxnId="{3890B14B-E710-4C22-B152-E21A838FAC4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A92ABE7-2479-4445-A47A-0F1ED80AC423}" type="sibTrans" cxnId="{3890B14B-E710-4C22-B152-E21A838FAC4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97A69EEB-0F6B-45E1-A78F-41D2095C5156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確認研究目的之相關數據，掌握圖表之精義</a:t>
          </a:r>
        </a:p>
      </dgm:t>
    </dgm:pt>
    <dgm:pt modelId="{326EDF26-1D1A-4C43-A32A-4A4108B26707}" type="parTrans" cxnId="{9000A67A-D52A-485D-A116-05C5F1A532F7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A94417EF-8D5E-4C22-AD8D-F053DE00D563}" type="sibTrans" cxnId="{9000A67A-D52A-485D-A116-05C5F1A532F7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A2FDDB03-833E-4F76-A348-80AED7EDFB16}">
      <dgm:prSet/>
      <dgm:spPr/>
      <dgm:t>
        <a:bodyPr/>
        <a:lstStyle/>
        <a:p>
          <a:pPr rtl="0"/>
          <a:r>
            <a:rPr lang="zh-TW">
              <a:latin typeface="微軟正黑體" pitchFamily="34" charset="-120"/>
              <a:ea typeface="微軟正黑體" pitchFamily="34" charset="-120"/>
            </a:rPr>
            <a:t>方法</a:t>
          </a:r>
        </a:p>
      </dgm:t>
    </dgm:pt>
    <dgm:pt modelId="{035E8820-0555-45F7-B703-9BD0604CE89C}" type="parTrans" cxnId="{2365FBC4-06E9-4C8D-9A3D-BF0C22628CF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148BB8E-045B-488E-A78C-FFB8D9953662}" type="sibTrans" cxnId="{2365FBC4-06E9-4C8D-9A3D-BF0C22628CF5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F4FF647-998E-4AFE-AC1F-5509A818715A}">
      <dgm:prSet/>
      <dgm:spPr/>
      <dgm:t>
        <a:bodyPr/>
        <a:lstStyle/>
        <a:p>
          <a:pPr rtl="0"/>
          <a:r>
            <a:rPr lang="zh-TW" dirty="0">
              <a:latin typeface="微軟正黑體" pitchFamily="34" charset="-120"/>
              <a:ea typeface="微軟正黑體" pitchFamily="34" charset="-120"/>
            </a:rPr>
            <a:t>確認方法之嚴謹程度以及閱讀難度</a:t>
          </a:r>
        </a:p>
      </dgm:t>
    </dgm:pt>
    <dgm:pt modelId="{7DBD36A6-FF71-4425-92FE-7E1685D4F9B2}" type="parTrans" cxnId="{C060781B-6A15-4182-B055-A8B0AB2764CC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479A5E9-9E50-4DDA-A245-1002433B3BC1}" type="sibTrans" cxnId="{C060781B-6A15-4182-B055-A8B0AB2764CC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E3ADD0A-FE95-4168-8108-C5C1A21F777A}">
      <dgm:prSet/>
      <dgm:spPr/>
      <dgm:t>
        <a:bodyPr/>
        <a:lstStyle/>
        <a:p>
          <a:endParaRPr lang="en-US"/>
        </a:p>
      </dgm:t>
    </dgm:pt>
    <dgm:pt modelId="{F76DAAF5-A559-4AFF-9DA3-9AE3B2B95D9B}" type="parTrans" cxnId="{1AE230E3-BCAA-4CCD-A778-B133B12BA0A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AAA2391F-CE60-4BB0-8400-C1F842EB61FD}" type="sibTrans" cxnId="{1AE230E3-BCAA-4CCD-A778-B133B12BA0A3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C307BF10-8AB6-4629-BC58-966CEEA8F99A}">
      <dgm:prSet/>
      <dgm:spPr/>
      <dgm:t>
        <a:bodyPr/>
        <a:lstStyle/>
        <a:p>
          <a:endParaRPr lang="en-US"/>
        </a:p>
      </dgm:t>
    </dgm:pt>
    <dgm:pt modelId="{BB22AAE0-956E-438B-9C37-8325CE77741B}" type="parTrans" cxnId="{4CB085B0-E34A-4D77-A016-7999E2C9252D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87F65BB8-EE00-48C0-9051-461A69044C77}" type="sibTrans" cxnId="{4CB085B0-E34A-4D77-A016-7999E2C9252D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DFEF58D0-7E3B-4424-907A-8E2979DA621F}">
      <dgm:prSet/>
      <dgm:spPr/>
      <dgm:t>
        <a:bodyPr/>
        <a:lstStyle/>
        <a:p>
          <a:endParaRPr lang="en-US"/>
        </a:p>
      </dgm:t>
    </dgm:pt>
    <dgm:pt modelId="{AB9590EF-4D6D-4C7A-BE64-ED5574B79E11}" type="parTrans" cxnId="{4E764E68-24A2-4E65-BAFC-8D283033A264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BA9F3734-6ACD-40AE-879D-32C4E8C779DF}" type="sibTrans" cxnId="{4E764E68-24A2-4E65-BAFC-8D283033A264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06CA7D04-866E-4423-AAF4-67BE5A4A3433}">
      <dgm:prSet/>
      <dgm:spPr/>
      <dgm:t>
        <a:bodyPr/>
        <a:lstStyle/>
        <a:p>
          <a:endParaRPr lang="en-US"/>
        </a:p>
      </dgm:t>
    </dgm:pt>
    <dgm:pt modelId="{6F69FC0A-2114-471B-9292-773A0D937D7E}" type="parTrans" cxnId="{19385B54-3A3C-4006-B5A4-37CC7C2353A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7ACD2DF1-503D-428D-A9D6-7E25D2E161C2}" type="sibTrans" cxnId="{19385B54-3A3C-4006-B5A4-37CC7C2353A9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E6B7F24D-F68E-4E42-B4A6-7730CAE2A399}">
      <dgm:prSet/>
      <dgm:spPr/>
      <dgm:t>
        <a:bodyPr/>
        <a:lstStyle/>
        <a:p>
          <a:pPr rtl="0"/>
          <a:r>
            <a:rPr lang="zh-TW" altLang="en-US" dirty="0">
              <a:latin typeface="微軟正黑體" pitchFamily="34" charset="-120"/>
              <a:ea typeface="微軟正黑體" pitchFamily="34" charset="-120"/>
            </a:rPr>
            <a:t>方法可靠程度＊</a:t>
          </a:r>
          <a:endParaRPr lang="zh-TW" dirty="0">
            <a:latin typeface="微軟正黑體" pitchFamily="34" charset="-120"/>
            <a:ea typeface="微軟正黑體" pitchFamily="34" charset="-120"/>
          </a:endParaRPr>
        </a:p>
      </dgm:t>
    </dgm:pt>
    <dgm:pt modelId="{3BB1BC15-FED9-4F68-AB87-BE1A5A11AE50}" type="parTrans" cxnId="{E0F5170B-3C43-4191-939F-F88846421D2C}">
      <dgm:prSet/>
      <dgm:spPr/>
    </dgm:pt>
    <dgm:pt modelId="{35301943-6E97-46C9-9668-5A3C7D0693EE}" type="sibTrans" cxnId="{E0F5170B-3C43-4191-939F-F88846421D2C}">
      <dgm:prSet/>
      <dgm:spPr/>
    </dgm:pt>
    <dgm:pt modelId="{95F5FEF3-3273-4B34-9E0A-FFFF6074D3F4}" type="pres">
      <dgm:prSet presAssocID="{1D548F8D-C2A5-43DA-86C1-521D72746CBE}" presName="arrowDiagram" presStyleCnt="0">
        <dgm:presLayoutVars>
          <dgm:chMax val="5"/>
          <dgm:dir/>
          <dgm:resizeHandles val="exact"/>
        </dgm:presLayoutVars>
      </dgm:prSet>
      <dgm:spPr/>
    </dgm:pt>
    <dgm:pt modelId="{5BFED2CA-B0E1-4937-ACB5-F889E370753E}" type="pres">
      <dgm:prSet presAssocID="{1D548F8D-C2A5-43DA-86C1-521D72746CBE}" presName="arrow" presStyleLbl="bgShp" presStyleIdx="0" presStyleCnt="1"/>
      <dgm:spPr/>
    </dgm:pt>
    <dgm:pt modelId="{A74033C2-1055-4C30-B7EB-5BD7E1D3FF6F}" type="pres">
      <dgm:prSet presAssocID="{1D548F8D-C2A5-43DA-86C1-521D72746CBE}" presName="arrowDiagram5" presStyleCnt="0"/>
      <dgm:spPr/>
    </dgm:pt>
    <dgm:pt modelId="{B7094829-DBE8-45CC-8982-8B3422E9DA9A}" type="pres">
      <dgm:prSet presAssocID="{2FBC9629-B1C2-40BA-B144-4885ACA3E7D0}" presName="bullet5a" presStyleLbl="node1" presStyleIdx="0" presStyleCnt="5"/>
      <dgm:spPr/>
    </dgm:pt>
    <dgm:pt modelId="{39887BC7-D8F0-458F-9775-8A4853ECB2AF}" type="pres">
      <dgm:prSet presAssocID="{2FBC9629-B1C2-40BA-B144-4885ACA3E7D0}" presName="textBox5a" presStyleLbl="revTx" presStyleIdx="0" presStyleCnt="5">
        <dgm:presLayoutVars>
          <dgm:bulletEnabled val="1"/>
        </dgm:presLayoutVars>
      </dgm:prSet>
      <dgm:spPr/>
    </dgm:pt>
    <dgm:pt modelId="{F1927DA3-AD88-4A34-826A-DC377C8A629D}" type="pres">
      <dgm:prSet presAssocID="{E5FE902C-6911-476C-939F-E3B8E4EDFDB1}" presName="bullet5b" presStyleLbl="node1" presStyleIdx="1" presStyleCnt="5"/>
      <dgm:spPr/>
    </dgm:pt>
    <dgm:pt modelId="{C83A539D-B613-4DBF-BE2D-B8FE1738095B}" type="pres">
      <dgm:prSet presAssocID="{E5FE902C-6911-476C-939F-E3B8E4EDFDB1}" presName="textBox5b" presStyleLbl="revTx" presStyleIdx="1" presStyleCnt="5">
        <dgm:presLayoutVars>
          <dgm:bulletEnabled val="1"/>
        </dgm:presLayoutVars>
      </dgm:prSet>
      <dgm:spPr/>
    </dgm:pt>
    <dgm:pt modelId="{1E73D808-3EF7-4B09-A7B3-A4B3A964D423}" type="pres">
      <dgm:prSet presAssocID="{2D0584E8-3069-4230-9579-F9E3DAAC2061}" presName="bullet5c" presStyleLbl="node1" presStyleIdx="2" presStyleCnt="5"/>
      <dgm:spPr/>
    </dgm:pt>
    <dgm:pt modelId="{7E089FC3-9F0A-4781-8EDD-09A19897A967}" type="pres">
      <dgm:prSet presAssocID="{2D0584E8-3069-4230-9579-F9E3DAAC2061}" presName="textBox5c" presStyleLbl="revTx" presStyleIdx="2" presStyleCnt="5">
        <dgm:presLayoutVars>
          <dgm:bulletEnabled val="1"/>
        </dgm:presLayoutVars>
      </dgm:prSet>
      <dgm:spPr/>
    </dgm:pt>
    <dgm:pt modelId="{F77AB49F-B897-4B0E-B0D4-F2A4C7A4A0B7}" type="pres">
      <dgm:prSet presAssocID="{AE87C65F-8D60-4CDE-9951-A599FF9C0CDA}" presName="bullet5d" presStyleLbl="node1" presStyleIdx="3" presStyleCnt="5"/>
      <dgm:spPr/>
    </dgm:pt>
    <dgm:pt modelId="{EAC8FE1A-A82D-4095-8D05-29C9AB5DBF14}" type="pres">
      <dgm:prSet presAssocID="{AE87C65F-8D60-4CDE-9951-A599FF9C0CDA}" presName="textBox5d" presStyleLbl="revTx" presStyleIdx="3" presStyleCnt="5">
        <dgm:presLayoutVars>
          <dgm:bulletEnabled val="1"/>
        </dgm:presLayoutVars>
      </dgm:prSet>
      <dgm:spPr/>
    </dgm:pt>
    <dgm:pt modelId="{14182483-EFF3-4EC8-9D8A-E04DEF73D0EA}" type="pres">
      <dgm:prSet presAssocID="{A2FDDB03-833E-4F76-A348-80AED7EDFB16}" presName="bullet5e" presStyleLbl="node1" presStyleIdx="4" presStyleCnt="5"/>
      <dgm:spPr/>
    </dgm:pt>
    <dgm:pt modelId="{F228C88D-DA5E-4348-8CBF-30C4F7DF04CC}" type="pres">
      <dgm:prSet presAssocID="{A2FDDB03-833E-4F76-A348-80AED7EDFB16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4D5BE301-09D0-43E5-AB43-4BDDB2A1654E}" type="presOf" srcId="{2D0584E8-3069-4230-9579-F9E3DAAC2061}" destId="{7E089FC3-9F0A-4781-8EDD-09A19897A967}" srcOrd="0" destOrd="0" presId="urn:microsoft.com/office/officeart/2005/8/layout/arrow2"/>
    <dgm:cxn modelId="{E0F5170B-3C43-4191-939F-F88846421D2C}" srcId="{E5FE902C-6911-476C-939F-E3B8E4EDFDB1}" destId="{E6B7F24D-F68E-4E42-B4A6-7730CAE2A399}" srcOrd="1" destOrd="0" parTransId="{3BB1BC15-FED9-4F68-AB87-BE1A5A11AE50}" sibTransId="{35301943-6E97-46C9-9668-5A3C7D0693EE}"/>
    <dgm:cxn modelId="{C060781B-6A15-4182-B055-A8B0AB2764CC}" srcId="{A2FDDB03-833E-4F76-A348-80AED7EDFB16}" destId="{1F4FF647-998E-4AFE-AC1F-5509A818715A}" srcOrd="0" destOrd="0" parTransId="{7DBD36A6-FF71-4425-92FE-7E1685D4F9B2}" sibTransId="{1479A5E9-9E50-4DDA-A245-1002433B3BC1}"/>
    <dgm:cxn modelId="{F231DA2D-FB1C-45D0-B6FD-184A78796766}" srcId="{1D548F8D-C2A5-43DA-86C1-521D72746CBE}" destId="{2D0584E8-3069-4230-9579-F9E3DAAC2061}" srcOrd="2" destOrd="0" parTransId="{6F0D53AC-F3EF-4E32-8C4A-494AF8DD142B}" sibTransId="{603787A6-AC09-4BAB-A23B-E21390712E19}"/>
    <dgm:cxn modelId="{88136743-92B8-44A0-85F7-D3BE310B8D05}" srcId="{2D0584E8-3069-4230-9579-F9E3DAAC2061}" destId="{28088147-CA5F-4629-9274-716301A9AC12}" srcOrd="0" destOrd="0" parTransId="{92A2B62F-5F0F-4351-A4BB-316551964BCC}" sibTransId="{62858C7E-5D4F-42C3-AB72-48A93A6A7478}"/>
    <dgm:cxn modelId="{03A1CF45-3D49-404F-880A-88E6A99ED04F}" type="presOf" srcId="{A2FDDB03-833E-4F76-A348-80AED7EDFB16}" destId="{F228C88D-DA5E-4348-8CBF-30C4F7DF04CC}" srcOrd="0" destOrd="0" presId="urn:microsoft.com/office/officeart/2005/8/layout/arrow2"/>
    <dgm:cxn modelId="{4E764E68-24A2-4E65-BAFC-8D283033A264}" srcId="{1D548F8D-C2A5-43DA-86C1-521D72746CBE}" destId="{DFEF58D0-7E3B-4424-907A-8E2979DA621F}" srcOrd="6" destOrd="0" parTransId="{AB9590EF-4D6D-4C7A-BE64-ED5574B79E11}" sibTransId="{BA9F3734-6ACD-40AE-879D-32C4E8C779DF}"/>
    <dgm:cxn modelId="{28DFBD49-7AFD-4846-95D5-0BBE4B5D158E}" srcId="{2FBC9629-B1C2-40BA-B144-4885ACA3E7D0}" destId="{D442B2F4-1623-4FE2-BE9E-06D7FF34101E}" srcOrd="0" destOrd="0" parTransId="{202C8419-9CD1-4DCE-80B3-1F40752DBB36}" sibTransId="{19EBF731-8222-4DB1-9D3D-C0BD04B6FF72}"/>
    <dgm:cxn modelId="{5E8BA04B-9990-45AE-A774-BDD9154A0416}" srcId="{1D548F8D-C2A5-43DA-86C1-521D72746CBE}" destId="{2FBC9629-B1C2-40BA-B144-4885ACA3E7D0}" srcOrd="0" destOrd="0" parTransId="{9171D265-E1B5-4594-9D56-DA71BF7A53E8}" sibTransId="{07A42D0D-6B7C-4F5A-9A24-39F10FE7584A}"/>
    <dgm:cxn modelId="{3890B14B-E710-4C22-B152-E21A838FAC42}" srcId="{1D548F8D-C2A5-43DA-86C1-521D72746CBE}" destId="{AE87C65F-8D60-4CDE-9951-A599FF9C0CDA}" srcOrd="3" destOrd="0" parTransId="{99162F79-729B-4908-B72F-DDF8C1EF1FEF}" sibTransId="{6A92ABE7-2479-4445-A47A-0F1ED80AC423}"/>
    <dgm:cxn modelId="{F2917272-3705-4F9D-A6D2-70465E15BF14}" type="presOf" srcId="{D442B2F4-1623-4FE2-BE9E-06D7FF34101E}" destId="{39887BC7-D8F0-458F-9775-8A4853ECB2AF}" srcOrd="0" destOrd="1" presId="urn:microsoft.com/office/officeart/2005/8/layout/arrow2"/>
    <dgm:cxn modelId="{19385B54-3A3C-4006-B5A4-37CC7C2353A9}" srcId="{DFEF58D0-7E3B-4424-907A-8E2979DA621F}" destId="{06CA7D04-866E-4423-AAF4-67BE5A4A3433}" srcOrd="0" destOrd="0" parTransId="{6F69FC0A-2114-471B-9292-773A0D937D7E}" sibTransId="{7ACD2DF1-503D-428D-A9D6-7E25D2E161C2}"/>
    <dgm:cxn modelId="{9000A67A-D52A-485D-A116-05C5F1A532F7}" srcId="{AE87C65F-8D60-4CDE-9951-A599FF9C0CDA}" destId="{97A69EEB-0F6B-45E1-A78F-41D2095C5156}" srcOrd="0" destOrd="0" parTransId="{326EDF26-1D1A-4C43-A32A-4A4108B26707}" sibTransId="{A94417EF-8D5E-4C22-AD8D-F053DE00D563}"/>
    <dgm:cxn modelId="{3DB13B84-F698-4AC3-8A5E-117AC4847C4A}" type="presOf" srcId="{97A69EEB-0F6B-45E1-A78F-41D2095C5156}" destId="{EAC8FE1A-A82D-4095-8D05-29C9AB5DBF14}" srcOrd="0" destOrd="1" presId="urn:microsoft.com/office/officeart/2005/8/layout/arrow2"/>
    <dgm:cxn modelId="{60723F87-25EA-4B34-809F-024361EEFB3E}" type="presOf" srcId="{E5FE902C-6911-476C-939F-E3B8E4EDFDB1}" destId="{C83A539D-B613-4DBF-BE2D-B8FE1738095B}" srcOrd="0" destOrd="0" presId="urn:microsoft.com/office/officeart/2005/8/layout/arrow2"/>
    <dgm:cxn modelId="{FEE7998E-4CF0-4064-90A6-195152CF65E2}" type="presOf" srcId="{1F4FF647-998E-4AFE-AC1F-5509A818715A}" destId="{F228C88D-DA5E-4348-8CBF-30C4F7DF04CC}" srcOrd="0" destOrd="1" presId="urn:microsoft.com/office/officeart/2005/8/layout/arrow2"/>
    <dgm:cxn modelId="{97984192-E742-439E-8C11-4FA3CDD0EFCF}" srcId="{E5FE902C-6911-476C-939F-E3B8E4EDFDB1}" destId="{D9E708D1-1B56-40A9-AB13-28E2CB3A7701}" srcOrd="0" destOrd="0" parTransId="{4BB1081F-46F1-4225-AD60-AB3DC4C9A77E}" sibTransId="{8F1BBCB3-0FED-47AB-AB22-D80FD584D3B2}"/>
    <dgm:cxn modelId="{4CB085B0-E34A-4D77-A016-7999E2C9252D}" srcId="{8E3ADD0A-FE95-4168-8108-C5C1A21F777A}" destId="{C307BF10-8AB6-4629-BC58-966CEEA8F99A}" srcOrd="0" destOrd="0" parTransId="{BB22AAE0-956E-438B-9C37-8325CE77741B}" sibTransId="{87F65BB8-EE00-48C0-9051-461A69044C77}"/>
    <dgm:cxn modelId="{DC92B3C1-0C7F-49F8-883D-EC0F55148BA8}" type="presOf" srcId="{E6B7F24D-F68E-4E42-B4A6-7730CAE2A399}" destId="{C83A539D-B613-4DBF-BE2D-B8FE1738095B}" srcOrd="0" destOrd="2" presId="urn:microsoft.com/office/officeart/2005/8/layout/arrow2"/>
    <dgm:cxn modelId="{2365FBC4-06E9-4C8D-9A3D-BF0C22628CF5}" srcId="{1D548F8D-C2A5-43DA-86C1-521D72746CBE}" destId="{A2FDDB03-833E-4F76-A348-80AED7EDFB16}" srcOrd="4" destOrd="0" parTransId="{035E8820-0555-45F7-B703-9BD0604CE89C}" sibTransId="{F148BB8E-045B-488E-A78C-FFB8D9953662}"/>
    <dgm:cxn modelId="{AD3904CC-71E7-4A1D-BF5C-5B7B0AA501FC}" type="presOf" srcId="{28088147-CA5F-4629-9274-716301A9AC12}" destId="{7E089FC3-9F0A-4781-8EDD-09A19897A967}" srcOrd="0" destOrd="1" presId="urn:microsoft.com/office/officeart/2005/8/layout/arrow2"/>
    <dgm:cxn modelId="{A5B769D0-360D-4D01-91D3-A479BAC11CA5}" srcId="{1D548F8D-C2A5-43DA-86C1-521D72746CBE}" destId="{E5FE902C-6911-476C-939F-E3B8E4EDFDB1}" srcOrd="1" destOrd="0" parTransId="{826CC2E4-2D8F-4C15-B677-08AD05A27BE4}" sibTransId="{C01AE956-4D54-4242-98F0-71B3A8F0F464}"/>
    <dgm:cxn modelId="{01C57CDA-55C2-4EB0-9A60-F614A52C58D8}" type="presOf" srcId="{D9E708D1-1B56-40A9-AB13-28E2CB3A7701}" destId="{C83A539D-B613-4DBF-BE2D-B8FE1738095B}" srcOrd="0" destOrd="1" presId="urn:microsoft.com/office/officeart/2005/8/layout/arrow2"/>
    <dgm:cxn modelId="{4127E5E0-3746-4415-9486-6D5BEE19B541}" type="presOf" srcId="{2FBC9629-B1C2-40BA-B144-4885ACA3E7D0}" destId="{39887BC7-D8F0-458F-9775-8A4853ECB2AF}" srcOrd="0" destOrd="0" presId="urn:microsoft.com/office/officeart/2005/8/layout/arrow2"/>
    <dgm:cxn modelId="{1AE230E3-BCAA-4CCD-A778-B133B12BA0A3}" srcId="{1D548F8D-C2A5-43DA-86C1-521D72746CBE}" destId="{8E3ADD0A-FE95-4168-8108-C5C1A21F777A}" srcOrd="5" destOrd="0" parTransId="{F76DAAF5-A559-4AFF-9DA3-9AE3B2B95D9B}" sibTransId="{AAA2391F-CE60-4BB0-8400-C1F842EB61FD}"/>
    <dgm:cxn modelId="{79987BE3-894E-4046-A6BF-C242C39A169A}" type="presOf" srcId="{AE87C65F-8D60-4CDE-9951-A599FF9C0CDA}" destId="{EAC8FE1A-A82D-4095-8D05-29C9AB5DBF14}" srcOrd="0" destOrd="0" presId="urn:microsoft.com/office/officeart/2005/8/layout/arrow2"/>
    <dgm:cxn modelId="{CCB6E1F4-2749-4999-94FC-62CE1AFE92B6}" type="presOf" srcId="{1D548F8D-C2A5-43DA-86C1-521D72746CBE}" destId="{95F5FEF3-3273-4B34-9E0A-FFFF6074D3F4}" srcOrd="0" destOrd="0" presId="urn:microsoft.com/office/officeart/2005/8/layout/arrow2"/>
    <dgm:cxn modelId="{F6A1B389-1B33-438B-A877-E17DB642CDAF}" type="presParOf" srcId="{95F5FEF3-3273-4B34-9E0A-FFFF6074D3F4}" destId="{5BFED2CA-B0E1-4937-ACB5-F889E370753E}" srcOrd="0" destOrd="0" presId="urn:microsoft.com/office/officeart/2005/8/layout/arrow2"/>
    <dgm:cxn modelId="{7C3ACAC2-8585-4A59-8462-F4AABC275BEB}" type="presParOf" srcId="{95F5FEF3-3273-4B34-9E0A-FFFF6074D3F4}" destId="{A74033C2-1055-4C30-B7EB-5BD7E1D3FF6F}" srcOrd="1" destOrd="0" presId="urn:microsoft.com/office/officeart/2005/8/layout/arrow2"/>
    <dgm:cxn modelId="{2C5EFC6F-8280-44DF-90D5-3CF4BD90769D}" type="presParOf" srcId="{A74033C2-1055-4C30-B7EB-5BD7E1D3FF6F}" destId="{B7094829-DBE8-45CC-8982-8B3422E9DA9A}" srcOrd="0" destOrd="0" presId="urn:microsoft.com/office/officeart/2005/8/layout/arrow2"/>
    <dgm:cxn modelId="{25FD9EA4-1F2E-4F58-8D44-636B1E20A77C}" type="presParOf" srcId="{A74033C2-1055-4C30-B7EB-5BD7E1D3FF6F}" destId="{39887BC7-D8F0-458F-9775-8A4853ECB2AF}" srcOrd="1" destOrd="0" presId="urn:microsoft.com/office/officeart/2005/8/layout/arrow2"/>
    <dgm:cxn modelId="{FB56099F-61D6-456F-B280-B43AB06480F6}" type="presParOf" srcId="{A74033C2-1055-4C30-B7EB-5BD7E1D3FF6F}" destId="{F1927DA3-AD88-4A34-826A-DC377C8A629D}" srcOrd="2" destOrd="0" presId="urn:microsoft.com/office/officeart/2005/8/layout/arrow2"/>
    <dgm:cxn modelId="{4E61DC16-DE73-4E0E-876C-49105FDF936E}" type="presParOf" srcId="{A74033C2-1055-4C30-B7EB-5BD7E1D3FF6F}" destId="{C83A539D-B613-4DBF-BE2D-B8FE1738095B}" srcOrd="3" destOrd="0" presId="urn:microsoft.com/office/officeart/2005/8/layout/arrow2"/>
    <dgm:cxn modelId="{06636E98-DAEB-491F-B669-65554E9598DE}" type="presParOf" srcId="{A74033C2-1055-4C30-B7EB-5BD7E1D3FF6F}" destId="{1E73D808-3EF7-4B09-A7B3-A4B3A964D423}" srcOrd="4" destOrd="0" presId="urn:microsoft.com/office/officeart/2005/8/layout/arrow2"/>
    <dgm:cxn modelId="{7AD1D14E-91AE-4808-B3AD-ACFAF299982D}" type="presParOf" srcId="{A74033C2-1055-4C30-B7EB-5BD7E1D3FF6F}" destId="{7E089FC3-9F0A-4781-8EDD-09A19897A967}" srcOrd="5" destOrd="0" presId="urn:microsoft.com/office/officeart/2005/8/layout/arrow2"/>
    <dgm:cxn modelId="{B8817437-0420-4F1C-AE61-8335168D689B}" type="presParOf" srcId="{A74033C2-1055-4C30-B7EB-5BD7E1D3FF6F}" destId="{F77AB49F-B897-4B0E-B0D4-F2A4C7A4A0B7}" srcOrd="6" destOrd="0" presId="urn:microsoft.com/office/officeart/2005/8/layout/arrow2"/>
    <dgm:cxn modelId="{1E7FDD70-EAA4-477A-B4C9-5B16DCAD2699}" type="presParOf" srcId="{A74033C2-1055-4C30-B7EB-5BD7E1D3FF6F}" destId="{EAC8FE1A-A82D-4095-8D05-29C9AB5DBF14}" srcOrd="7" destOrd="0" presId="urn:microsoft.com/office/officeart/2005/8/layout/arrow2"/>
    <dgm:cxn modelId="{856650D1-8F7F-4023-9B98-AC1B5701B335}" type="presParOf" srcId="{A74033C2-1055-4C30-B7EB-5BD7E1D3FF6F}" destId="{14182483-EFF3-4EC8-9D8A-E04DEF73D0EA}" srcOrd="8" destOrd="0" presId="urn:microsoft.com/office/officeart/2005/8/layout/arrow2"/>
    <dgm:cxn modelId="{75C3D360-AFFA-4FEC-8A85-9B4EB24C6807}" type="presParOf" srcId="{A74033C2-1055-4C30-B7EB-5BD7E1D3FF6F}" destId="{F228C88D-DA5E-4348-8CBF-30C4F7DF04C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C0C1F0-3350-49C5-819F-1345B296BE5C}" type="doc">
      <dgm:prSet loTypeId="urn:microsoft.com/office/officeart/2005/8/layout/h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3C517CD-6BDA-4164-AE00-2E2A4208A5F6}">
      <dgm:prSet custT="1"/>
      <dgm:spPr/>
      <dgm:t>
        <a:bodyPr/>
        <a:lstStyle/>
        <a:p>
          <a:pPr rtl="0"/>
          <a:r>
            <a:rPr lang="zh-TW" altLang="en-US" sz="2800"/>
            <a:t>抓不到論文或段落重點</a:t>
          </a:r>
        </a:p>
      </dgm:t>
    </dgm:pt>
    <dgm:pt modelId="{79925290-FB9F-4009-9DCC-2762C6A43BA5}" type="parTrans" cxnId="{F3F596F1-830B-4C12-8FA8-64F8B7D660C7}">
      <dgm:prSet/>
      <dgm:spPr/>
      <dgm:t>
        <a:bodyPr/>
        <a:lstStyle/>
        <a:p>
          <a:endParaRPr lang="zh-TW" altLang="en-US" sz="1600"/>
        </a:p>
      </dgm:t>
    </dgm:pt>
    <dgm:pt modelId="{A7AB189F-F1EF-4A6B-979F-78335421DA95}" type="sibTrans" cxnId="{F3F596F1-830B-4C12-8FA8-64F8B7D660C7}">
      <dgm:prSet/>
      <dgm:spPr/>
      <dgm:t>
        <a:bodyPr/>
        <a:lstStyle/>
        <a:p>
          <a:endParaRPr lang="zh-TW" altLang="en-US" sz="1600"/>
        </a:p>
      </dgm:t>
    </dgm:pt>
    <dgm:pt modelId="{ED507373-1ADB-411C-B038-45F4DE326817}">
      <dgm:prSet custT="1"/>
      <dgm:spPr/>
      <dgm:t>
        <a:bodyPr/>
        <a:lstStyle/>
        <a:p>
          <a:pPr rtl="0"/>
          <a:r>
            <a:rPr lang="zh-TW" sz="2800" dirty="0"/>
            <a:t>回到</a:t>
          </a:r>
          <a:r>
            <a:rPr lang="en-US" sz="2800" dirty="0"/>
            <a:t>[</a:t>
          </a:r>
          <a:r>
            <a:rPr lang="zh-TW" sz="2800" dirty="0"/>
            <a:t>研究目的</a:t>
          </a:r>
          <a:r>
            <a:rPr lang="en-US" sz="2800" dirty="0"/>
            <a:t>]</a:t>
          </a:r>
          <a:endParaRPr lang="zh-TW" sz="2800" dirty="0"/>
        </a:p>
      </dgm:t>
    </dgm:pt>
    <dgm:pt modelId="{F2DA744A-52CD-4ADC-9F2A-60181DFC260E}" type="parTrans" cxnId="{A48FB54F-0637-4579-98D6-A1551CC6D1CD}">
      <dgm:prSet/>
      <dgm:spPr/>
      <dgm:t>
        <a:bodyPr/>
        <a:lstStyle/>
        <a:p>
          <a:endParaRPr lang="zh-TW" altLang="en-US" sz="1600"/>
        </a:p>
      </dgm:t>
    </dgm:pt>
    <dgm:pt modelId="{E2D093F1-E562-40A8-9A87-980B5F8730D4}" type="sibTrans" cxnId="{A48FB54F-0637-4579-98D6-A1551CC6D1CD}">
      <dgm:prSet/>
      <dgm:spPr/>
      <dgm:t>
        <a:bodyPr/>
        <a:lstStyle/>
        <a:p>
          <a:endParaRPr lang="zh-TW" altLang="en-US" sz="1600"/>
        </a:p>
      </dgm:t>
    </dgm:pt>
    <dgm:pt modelId="{9F62F63C-7BE6-4957-974D-BF3C5D86A490}">
      <dgm:prSet custT="1"/>
      <dgm:spPr/>
      <dgm:t>
        <a:bodyPr/>
        <a:lstStyle/>
        <a:p>
          <a:pPr rtl="0"/>
          <a:r>
            <a:rPr lang="zh-TW" altLang="en-US" sz="2800" dirty="0"/>
            <a:t>看不懂技術詞彙</a:t>
          </a:r>
        </a:p>
      </dgm:t>
    </dgm:pt>
    <dgm:pt modelId="{939C1F29-632C-4E79-A1E5-02853A224834}" type="parTrans" cxnId="{F686613A-A2F7-415B-A0C9-ACF924A63DD2}">
      <dgm:prSet/>
      <dgm:spPr/>
      <dgm:t>
        <a:bodyPr/>
        <a:lstStyle/>
        <a:p>
          <a:endParaRPr lang="zh-TW" altLang="en-US" sz="1600"/>
        </a:p>
      </dgm:t>
    </dgm:pt>
    <dgm:pt modelId="{D953E07F-9F6B-46D5-9FE4-FF1AF35AF690}" type="sibTrans" cxnId="{F686613A-A2F7-415B-A0C9-ACF924A63DD2}">
      <dgm:prSet/>
      <dgm:spPr/>
      <dgm:t>
        <a:bodyPr/>
        <a:lstStyle/>
        <a:p>
          <a:endParaRPr lang="zh-TW" altLang="en-US" sz="1600"/>
        </a:p>
      </dgm:t>
    </dgm:pt>
    <dgm:pt modelId="{4F73F7F9-5A69-4E7F-BCC6-BDB935487F87}">
      <dgm:prSet custT="1"/>
      <dgm:spPr/>
      <dgm:t>
        <a:bodyPr/>
        <a:lstStyle/>
        <a:p>
          <a:pPr rtl="0"/>
          <a:r>
            <a:rPr lang="zh-TW" sz="2800" dirty="0"/>
            <a:t>確定為專有名詞</a:t>
          </a:r>
          <a:r>
            <a:rPr lang="en-US" altLang="zh-TW" sz="2800" dirty="0"/>
            <a:t>--ChatGPT</a:t>
          </a:r>
          <a:endParaRPr lang="zh-TW" sz="2800" dirty="0"/>
        </a:p>
      </dgm:t>
    </dgm:pt>
    <dgm:pt modelId="{D134C865-CEA9-453B-95B1-773706F54393}" type="parTrans" cxnId="{30D4B796-B1E6-4DC7-9AD3-57A9D5EAC886}">
      <dgm:prSet/>
      <dgm:spPr/>
      <dgm:t>
        <a:bodyPr/>
        <a:lstStyle/>
        <a:p>
          <a:endParaRPr lang="zh-TW" altLang="en-US" sz="1600"/>
        </a:p>
      </dgm:t>
    </dgm:pt>
    <dgm:pt modelId="{2FBA9ACC-D7A4-4E05-9DF5-18D31736D281}" type="sibTrans" cxnId="{30D4B796-B1E6-4DC7-9AD3-57A9D5EAC886}">
      <dgm:prSet/>
      <dgm:spPr/>
      <dgm:t>
        <a:bodyPr/>
        <a:lstStyle/>
        <a:p>
          <a:endParaRPr lang="zh-TW" altLang="en-US" sz="1600"/>
        </a:p>
      </dgm:t>
    </dgm:pt>
    <dgm:pt modelId="{0B47FB99-27A2-4CDD-A61C-C41C59AEA4FE}">
      <dgm:prSet custT="1"/>
      <dgm:spPr/>
      <dgm:t>
        <a:bodyPr/>
        <a:lstStyle/>
        <a:p>
          <a:pPr rtl="0"/>
          <a:r>
            <a:rPr lang="zh-TW" altLang="en-US" sz="2800" dirty="0"/>
            <a:t>重要概念再查，否則查不完</a:t>
          </a:r>
        </a:p>
      </dgm:t>
    </dgm:pt>
    <dgm:pt modelId="{564CA557-802E-445B-ADBE-4399FEED8027}" type="parTrans" cxnId="{82547FCE-594C-415A-80FC-15FE93C82AD7}">
      <dgm:prSet/>
      <dgm:spPr/>
      <dgm:t>
        <a:bodyPr/>
        <a:lstStyle/>
        <a:p>
          <a:endParaRPr lang="zh-TW" altLang="en-US" sz="1600"/>
        </a:p>
      </dgm:t>
    </dgm:pt>
    <dgm:pt modelId="{4C0FC75D-8D1D-4787-83B3-BF2D3CE0CF15}" type="sibTrans" cxnId="{82547FCE-594C-415A-80FC-15FE93C82AD7}">
      <dgm:prSet/>
      <dgm:spPr/>
      <dgm:t>
        <a:bodyPr/>
        <a:lstStyle/>
        <a:p>
          <a:endParaRPr lang="zh-TW" altLang="en-US" sz="1600"/>
        </a:p>
      </dgm:t>
    </dgm:pt>
    <dgm:pt modelId="{93434D64-EF85-4A5E-99A0-9774D02DEC6A}">
      <dgm:prSet custT="1"/>
      <dgm:spPr/>
      <dgm:t>
        <a:bodyPr/>
        <a:lstStyle/>
        <a:p>
          <a:pPr rtl="0"/>
          <a:r>
            <a:rPr lang="zh-TW" altLang="en-US" sz="2800" dirty="0"/>
            <a:t>依據於研究目的之關聯程度判斷之</a:t>
          </a:r>
        </a:p>
      </dgm:t>
    </dgm:pt>
    <dgm:pt modelId="{1EA62532-8094-4437-B591-7DC457CD73B3}" type="parTrans" cxnId="{C1C30E50-9E5A-4D0E-96A8-FF8B0C060DB0}">
      <dgm:prSet/>
      <dgm:spPr/>
      <dgm:t>
        <a:bodyPr/>
        <a:lstStyle/>
        <a:p>
          <a:endParaRPr lang="zh-TW" altLang="en-US" sz="1600"/>
        </a:p>
      </dgm:t>
    </dgm:pt>
    <dgm:pt modelId="{D9B46933-BF71-4855-839A-451DAA8AFEB3}" type="sibTrans" cxnId="{C1C30E50-9E5A-4D0E-96A8-FF8B0C060DB0}">
      <dgm:prSet/>
      <dgm:spPr/>
      <dgm:t>
        <a:bodyPr/>
        <a:lstStyle/>
        <a:p>
          <a:endParaRPr lang="zh-TW" altLang="en-US" sz="1600"/>
        </a:p>
      </dgm:t>
    </dgm:pt>
    <dgm:pt modelId="{0DB91AFF-0F31-48D2-BB96-1A597C4B6EB6}">
      <dgm:prSet custT="1"/>
      <dgm:spPr/>
      <dgm:t>
        <a:bodyPr/>
        <a:lstStyle/>
        <a:p>
          <a:pPr rtl="0"/>
          <a:r>
            <a:rPr lang="zh-TW" altLang="en-US" sz="2800" dirty="0"/>
            <a:t>抓到主題句</a:t>
          </a:r>
        </a:p>
      </dgm:t>
    </dgm:pt>
    <dgm:pt modelId="{CB3CF6E5-CBFB-4082-9EB3-963F22E45742}" type="parTrans" cxnId="{3E3E5C64-C229-4524-90BF-E9B5D8C34411}">
      <dgm:prSet/>
      <dgm:spPr/>
      <dgm:t>
        <a:bodyPr/>
        <a:lstStyle/>
        <a:p>
          <a:endParaRPr lang="zh-TW" altLang="en-US" sz="1600"/>
        </a:p>
      </dgm:t>
    </dgm:pt>
    <dgm:pt modelId="{9D2EF2F4-7248-4198-8E7F-03B15D7FCC17}" type="sibTrans" cxnId="{3E3E5C64-C229-4524-90BF-E9B5D8C34411}">
      <dgm:prSet/>
      <dgm:spPr/>
      <dgm:t>
        <a:bodyPr/>
        <a:lstStyle/>
        <a:p>
          <a:endParaRPr lang="zh-TW" altLang="en-US" sz="1600"/>
        </a:p>
      </dgm:t>
    </dgm:pt>
    <dgm:pt modelId="{AEC40C16-469C-4832-98B1-90F04A8A6A4F}">
      <dgm:prSet custT="1"/>
      <dgm:spPr/>
      <dgm:t>
        <a:bodyPr/>
        <a:lstStyle/>
        <a:p>
          <a:pPr rtl="0"/>
          <a:r>
            <a:rPr lang="zh-TW" altLang="en-US" sz="2800" dirty="0"/>
            <a:t>找高手澄清</a:t>
          </a:r>
        </a:p>
      </dgm:t>
    </dgm:pt>
    <dgm:pt modelId="{03936EA3-FA64-4678-B361-BC9B6AB1F580}" type="parTrans" cxnId="{1D369DCB-0D3F-4F30-9B96-48E3855355CD}">
      <dgm:prSet/>
      <dgm:spPr/>
      <dgm:t>
        <a:bodyPr/>
        <a:lstStyle/>
        <a:p>
          <a:endParaRPr lang="zh-TW" altLang="en-US" sz="1600"/>
        </a:p>
      </dgm:t>
    </dgm:pt>
    <dgm:pt modelId="{31C966F4-7C20-43A1-ADAA-C68CD09ACAA6}" type="sibTrans" cxnId="{1D369DCB-0D3F-4F30-9B96-48E3855355CD}">
      <dgm:prSet/>
      <dgm:spPr/>
      <dgm:t>
        <a:bodyPr/>
        <a:lstStyle/>
        <a:p>
          <a:endParaRPr lang="zh-TW" altLang="en-US" sz="1600"/>
        </a:p>
      </dgm:t>
    </dgm:pt>
    <dgm:pt modelId="{BE59EA9F-3C86-4E4D-953F-CA94CC2C5947}">
      <dgm:prSet custT="1"/>
      <dgm:spPr/>
      <dgm:t>
        <a:bodyPr/>
        <a:lstStyle/>
        <a:p>
          <a:pPr rtl="0"/>
          <a:r>
            <a:rPr lang="zh-TW" altLang="en-US" sz="2800" dirty="0"/>
            <a:t>回到</a:t>
          </a:r>
          <a:r>
            <a:rPr lang="en-US" sz="2800" dirty="0"/>
            <a:t>[</a:t>
          </a:r>
          <a:r>
            <a:rPr lang="zh-TW" altLang="en-US" sz="2800" dirty="0"/>
            <a:t>論文架構</a:t>
          </a:r>
          <a:r>
            <a:rPr lang="en-US" altLang="zh-TW" sz="2800" dirty="0"/>
            <a:t>/</a:t>
          </a:r>
          <a:r>
            <a:rPr lang="zh-TW" altLang="en-US" sz="2800" dirty="0"/>
            <a:t>標題</a:t>
          </a:r>
          <a:r>
            <a:rPr lang="en-US" altLang="zh-TW" sz="2800" dirty="0"/>
            <a:t>/</a:t>
          </a:r>
          <a:r>
            <a:rPr lang="zh-TW" altLang="en-US" sz="2800" dirty="0"/>
            <a:t>次標題</a:t>
          </a:r>
          <a:r>
            <a:rPr lang="en-US" sz="2800" dirty="0"/>
            <a:t>]</a:t>
          </a:r>
          <a:endParaRPr lang="zh-TW" sz="2800" dirty="0"/>
        </a:p>
      </dgm:t>
    </dgm:pt>
    <dgm:pt modelId="{E88D84A4-C680-45A4-AD36-0FE54A9F3CFB}" type="parTrans" cxnId="{E30641D8-7E63-46B8-AD36-5E7A6B7C6BC6}">
      <dgm:prSet/>
      <dgm:spPr/>
      <dgm:t>
        <a:bodyPr/>
        <a:lstStyle/>
        <a:p>
          <a:endParaRPr lang="zh-TW" altLang="en-US" sz="1600"/>
        </a:p>
      </dgm:t>
    </dgm:pt>
    <dgm:pt modelId="{2222A35E-DEA9-48F9-AE86-AFF287F519D9}" type="sibTrans" cxnId="{E30641D8-7E63-46B8-AD36-5E7A6B7C6BC6}">
      <dgm:prSet/>
      <dgm:spPr/>
      <dgm:t>
        <a:bodyPr/>
        <a:lstStyle/>
        <a:p>
          <a:endParaRPr lang="zh-TW" altLang="en-US" sz="1600"/>
        </a:p>
      </dgm:t>
    </dgm:pt>
    <dgm:pt modelId="{E9C04A0F-6049-42BF-AE1B-A3945C72C0F4}" type="pres">
      <dgm:prSet presAssocID="{9EC0C1F0-3350-49C5-819F-1345B296BE5C}" presName="Name0" presStyleCnt="0">
        <dgm:presLayoutVars>
          <dgm:dir/>
          <dgm:animLvl val="lvl"/>
          <dgm:resizeHandles val="exact"/>
        </dgm:presLayoutVars>
      </dgm:prSet>
      <dgm:spPr/>
    </dgm:pt>
    <dgm:pt modelId="{E59E62AB-26AE-40EF-9334-8C1D99130916}" type="pres">
      <dgm:prSet presAssocID="{43C517CD-6BDA-4164-AE00-2E2A4208A5F6}" presName="composite" presStyleCnt="0"/>
      <dgm:spPr/>
    </dgm:pt>
    <dgm:pt modelId="{E08D645C-4021-4EDD-AA87-549436E40E49}" type="pres">
      <dgm:prSet presAssocID="{43C517CD-6BDA-4164-AE00-2E2A4208A5F6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F97026B-7F5A-4B90-8F78-DEA959682D1C}" type="pres">
      <dgm:prSet presAssocID="{43C517CD-6BDA-4164-AE00-2E2A4208A5F6}" presName="desTx" presStyleLbl="alignAccFollowNode1" presStyleIdx="0" presStyleCnt="2">
        <dgm:presLayoutVars>
          <dgm:bulletEnabled val="1"/>
        </dgm:presLayoutVars>
      </dgm:prSet>
      <dgm:spPr/>
    </dgm:pt>
    <dgm:pt modelId="{CB92BCD4-6A08-41EA-8C3E-8D9AA836C6EF}" type="pres">
      <dgm:prSet presAssocID="{A7AB189F-F1EF-4A6B-979F-78335421DA95}" presName="space" presStyleCnt="0"/>
      <dgm:spPr/>
    </dgm:pt>
    <dgm:pt modelId="{EEBE2AC7-0621-4119-B304-6E3C33DD04B1}" type="pres">
      <dgm:prSet presAssocID="{9F62F63C-7BE6-4957-974D-BF3C5D86A490}" presName="composite" presStyleCnt="0"/>
      <dgm:spPr/>
    </dgm:pt>
    <dgm:pt modelId="{CDFE7053-DE36-4B83-A96D-BAEB472FC5E4}" type="pres">
      <dgm:prSet presAssocID="{9F62F63C-7BE6-4957-974D-BF3C5D86A4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6BA25A2D-614C-438D-BD19-BB406A08259A}" type="pres">
      <dgm:prSet presAssocID="{9F62F63C-7BE6-4957-974D-BF3C5D86A49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B7CB51B-B4E5-4C8A-A839-D321DFEE370B}" type="presOf" srcId="{0B47FB99-27A2-4CDD-A61C-C41C59AEA4FE}" destId="{6BA25A2D-614C-438D-BD19-BB406A08259A}" srcOrd="0" destOrd="1" presId="urn:microsoft.com/office/officeart/2005/8/layout/hList1"/>
    <dgm:cxn modelId="{3C653126-7B8D-4E60-990C-7CBE52FF102E}" type="presOf" srcId="{93434D64-EF85-4A5E-99A0-9774D02DEC6A}" destId="{6BA25A2D-614C-438D-BD19-BB406A08259A}" srcOrd="0" destOrd="2" presId="urn:microsoft.com/office/officeart/2005/8/layout/hList1"/>
    <dgm:cxn modelId="{F686613A-A2F7-415B-A0C9-ACF924A63DD2}" srcId="{9EC0C1F0-3350-49C5-819F-1345B296BE5C}" destId="{9F62F63C-7BE6-4957-974D-BF3C5D86A490}" srcOrd="1" destOrd="0" parTransId="{939C1F29-632C-4E79-A1E5-02853A224834}" sibTransId="{D953E07F-9F6B-46D5-9FE4-FF1AF35AF690}"/>
    <dgm:cxn modelId="{454F3861-319F-45F1-87F7-5A6187CA4262}" type="presOf" srcId="{0DB91AFF-0F31-48D2-BB96-1A597C4B6EB6}" destId="{4F97026B-7F5A-4B90-8F78-DEA959682D1C}" srcOrd="0" destOrd="2" presId="urn:microsoft.com/office/officeart/2005/8/layout/hList1"/>
    <dgm:cxn modelId="{3E3E5C64-C229-4524-90BF-E9B5D8C34411}" srcId="{43C517CD-6BDA-4164-AE00-2E2A4208A5F6}" destId="{0DB91AFF-0F31-48D2-BB96-1A597C4B6EB6}" srcOrd="2" destOrd="0" parTransId="{CB3CF6E5-CBFB-4082-9EB3-963F22E45742}" sibTransId="{9D2EF2F4-7248-4198-8E7F-03B15D7FCC17}"/>
    <dgm:cxn modelId="{A48FB54F-0637-4579-98D6-A1551CC6D1CD}" srcId="{43C517CD-6BDA-4164-AE00-2E2A4208A5F6}" destId="{ED507373-1ADB-411C-B038-45F4DE326817}" srcOrd="0" destOrd="0" parTransId="{F2DA744A-52CD-4ADC-9F2A-60181DFC260E}" sibTransId="{E2D093F1-E562-40A8-9A87-980B5F8730D4}"/>
    <dgm:cxn modelId="{C1C30E50-9E5A-4D0E-96A8-FF8B0C060DB0}" srcId="{0B47FB99-27A2-4CDD-A61C-C41C59AEA4FE}" destId="{93434D64-EF85-4A5E-99A0-9774D02DEC6A}" srcOrd="0" destOrd="0" parTransId="{1EA62532-8094-4437-B591-7DC457CD73B3}" sibTransId="{D9B46933-BF71-4855-839A-451DAA8AFEB3}"/>
    <dgm:cxn modelId="{E00F2253-3947-4C99-B47C-0F5652660B50}" type="presOf" srcId="{9F62F63C-7BE6-4957-974D-BF3C5D86A490}" destId="{CDFE7053-DE36-4B83-A96D-BAEB472FC5E4}" srcOrd="0" destOrd="0" presId="urn:microsoft.com/office/officeart/2005/8/layout/hList1"/>
    <dgm:cxn modelId="{67BAE955-DA1D-4A38-ACE8-0C4C8F1B95B8}" type="presOf" srcId="{43C517CD-6BDA-4164-AE00-2E2A4208A5F6}" destId="{E08D645C-4021-4EDD-AA87-549436E40E49}" srcOrd="0" destOrd="0" presId="urn:microsoft.com/office/officeart/2005/8/layout/hList1"/>
    <dgm:cxn modelId="{51090E7E-FD54-4A57-8D81-7E9B36835610}" type="presOf" srcId="{BE59EA9F-3C86-4E4D-953F-CA94CC2C5947}" destId="{4F97026B-7F5A-4B90-8F78-DEA959682D1C}" srcOrd="0" destOrd="1" presId="urn:microsoft.com/office/officeart/2005/8/layout/hList1"/>
    <dgm:cxn modelId="{30D4B796-B1E6-4DC7-9AD3-57A9D5EAC886}" srcId="{9F62F63C-7BE6-4957-974D-BF3C5D86A490}" destId="{4F73F7F9-5A69-4E7F-BCC6-BDB935487F87}" srcOrd="0" destOrd="0" parTransId="{D134C865-CEA9-453B-95B1-773706F54393}" sibTransId="{2FBA9ACC-D7A4-4E05-9DF5-18D31736D281}"/>
    <dgm:cxn modelId="{1D369DCB-0D3F-4F30-9B96-48E3855355CD}" srcId="{43C517CD-6BDA-4164-AE00-2E2A4208A5F6}" destId="{AEC40C16-469C-4832-98B1-90F04A8A6A4F}" srcOrd="3" destOrd="0" parTransId="{03936EA3-FA64-4678-B361-BC9B6AB1F580}" sibTransId="{31C966F4-7C20-43A1-ADAA-C68CD09ACAA6}"/>
    <dgm:cxn modelId="{82547FCE-594C-415A-80FC-15FE93C82AD7}" srcId="{9F62F63C-7BE6-4957-974D-BF3C5D86A490}" destId="{0B47FB99-27A2-4CDD-A61C-C41C59AEA4FE}" srcOrd="1" destOrd="0" parTransId="{564CA557-802E-445B-ADBE-4399FEED8027}" sibTransId="{4C0FC75D-8D1D-4787-83B3-BF2D3CE0CF15}"/>
    <dgm:cxn modelId="{09EF6ED5-3724-4841-8A1F-D45BBB050AE8}" type="presOf" srcId="{AEC40C16-469C-4832-98B1-90F04A8A6A4F}" destId="{4F97026B-7F5A-4B90-8F78-DEA959682D1C}" srcOrd="0" destOrd="3" presId="urn:microsoft.com/office/officeart/2005/8/layout/hList1"/>
    <dgm:cxn modelId="{E30641D8-7E63-46B8-AD36-5E7A6B7C6BC6}" srcId="{43C517CD-6BDA-4164-AE00-2E2A4208A5F6}" destId="{BE59EA9F-3C86-4E4D-953F-CA94CC2C5947}" srcOrd="1" destOrd="0" parTransId="{E88D84A4-C680-45A4-AD36-0FE54A9F3CFB}" sibTransId="{2222A35E-DEA9-48F9-AE86-AFF287F519D9}"/>
    <dgm:cxn modelId="{377CFADC-5DAD-489E-B818-18FFDF13AAA8}" type="presOf" srcId="{9EC0C1F0-3350-49C5-819F-1345B296BE5C}" destId="{E9C04A0F-6049-42BF-AE1B-A3945C72C0F4}" srcOrd="0" destOrd="0" presId="urn:microsoft.com/office/officeart/2005/8/layout/hList1"/>
    <dgm:cxn modelId="{78F8AFEF-2332-4D16-8F81-B89C053F33AA}" type="presOf" srcId="{ED507373-1ADB-411C-B038-45F4DE326817}" destId="{4F97026B-7F5A-4B90-8F78-DEA959682D1C}" srcOrd="0" destOrd="0" presId="urn:microsoft.com/office/officeart/2005/8/layout/hList1"/>
    <dgm:cxn modelId="{F3F596F1-830B-4C12-8FA8-64F8B7D660C7}" srcId="{9EC0C1F0-3350-49C5-819F-1345B296BE5C}" destId="{43C517CD-6BDA-4164-AE00-2E2A4208A5F6}" srcOrd="0" destOrd="0" parTransId="{79925290-FB9F-4009-9DCC-2762C6A43BA5}" sibTransId="{A7AB189F-F1EF-4A6B-979F-78335421DA95}"/>
    <dgm:cxn modelId="{423407F6-0217-495D-BB71-B9BAE50489C7}" type="presOf" srcId="{4F73F7F9-5A69-4E7F-BCC6-BDB935487F87}" destId="{6BA25A2D-614C-438D-BD19-BB406A08259A}" srcOrd="0" destOrd="0" presId="urn:microsoft.com/office/officeart/2005/8/layout/hList1"/>
    <dgm:cxn modelId="{F4DA65BE-BDAE-486D-B0E4-75F5F31F635E}" type="presParOf" srcId="{E9C04A0F-6049-42BF-AE1B-A3945C72C0F4}" destId="{E59E62AB-26AE-40EF-9334-8C1D99130916}" srcOrd="0" destOrd="0" presId="urn:microsoft.com/office/officeart/2005/8/layout/hList1"/>
    <dgm:cxn modelId="{629137DD-DBC8-4657-92F8-56C6C3D295A6}" type="presParOf" srcId="{E59E62AB-26AE-40EF-9334-8C1D99130916}" destId="{E08D645C-4021-4EDD-AA87-549436E40E49}" srcOrd="0" destOrd="0" presId="urn:microsoft.com/office/officeart/2005/8/layout/hList1"/>
    <dgm:cxn modelId="{C2191D30-B1A0-4671-BD1C-C6E193DDD7A9}" type="presParOf" srcId="{E59E62AB-26AE-40EF-9334-8C1D99130916}" destId="{4F97026B-7F5A-4B90-8F78-DEA959682D1C}" srcOrd="1" destOrd="0" presId="urn:microsoft.com/office/officeart/2005/8/layout/hList1"/>
    <dgm:cxn modelId="{29DA1A1A-D103-43BB-9D16-0B362236617E}" type="presParOf" srcId="{E9C04A0F-6049-42BF-AE1B-A3945C72C0F4}" destId="{CB92BCD4-6A08-41EA-8C3E-8D9AA836C6EF}" srcOrd="1" destOrd="0" presId="urn:microsoft.com/office/officeart/2005/8/layout/hList1"/>
    <dgm:cxn modelId="{09E762C8-A224-4E60-9B75-58CE7FA176F5}" type="presParOf" srcId="{E9C04A0F-6049-42BF-AE1B-A3945C72C0F4}" destId="{EEBE2AC7-0621-4119-B304-6E3C33DD04B1}" srcOrd="2" destOrd="0" presId="urn:microsoft.com/office/officeart/2005/8/layout/hList1"/>
    <dgm:cxn modelId="{06801421-95F8-4E0D-BB8C-8D789BE6731F}" type="presParOf" srcId="{EEBE2AC7-0621-4119-B304-6E3C33DD04B1}" destId="{CDFE7053-DE36-4B83-A96D-BAEB472FC5E4}" srcOrd="0" destOrd="0" presId="urn:microsoft.com/office/officeart/2005/8/layout/hList1"/>
    <dgm:cxn modelId="{C648CEB9-88C2-4FBD-8D94-FFD20BF1AB25}" type="presParOf" srcId="{EEBE2AC7-0621-4119-B304-6E3C33DD04B1}" destId="{6BA25A2D-614C-438D-BD19-BB406A08259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8578B9B-6313-4594-8B20-84F671E2C7B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F2C2217-44A3-4B27-BCFA-E13E297B3907}">
      <dgm:prSet/>
      <dgm:spPr/>
      <dgm:t>
        <a:bodyPr/>
        <a:lstStyle/>
        <a:p>
          <a:r>
            <a:rPr lang="zh-TW"/>
            <a:t>無關英文</a:t>
          </a:r>
        </a:p>
      </dgm:t>
    </dgm:pt>
    <dgm:pt modelId="{BB0269C9-2BAF-458E-AD65-E4FADE664F0A}" type="parTrans" cxnId="{5795E4F2-97E9-434C-A822-E83D87363432}">
      <dgm:prSet/>
      <dgm:spPr/>
      <dgm:t>
        <a:bodyPr/>
        <a:lstStyle/>
        <a:p>
          <a:endParaRPr lang="zh-TW" altLang="en-US"/>
        </a:p>
      </dgm:t>
    </dgm:pt>
    <dgm:pt modelId="{98C55DFE-8C20-444D-921C-A7A60887A996}" type="sibTrans" cxnId="{5795E4F2-97E9-434C-A822-E83D87363432}">
      <dgm:prSet/>
      <dgm:spPr/>
      <dgm:t>
        <a:bodyPr/>
        <a:lstStyle/>
        <a:p>
          <a:endParaRPr lang="zh-TW" altLang="en-US"/>
        </a:p>
      </dgm:t>
    </dgm:pt>
    <dgm:pt modelId="{4E103CE8-7445-498F-A7B3-F4A7C1E95114}">
      <dgm:prSet/>
      <dgm:spPr/>
      <dgm:t>
        <a:bodyPr/>
        <a:lstStyle/>
        <a:p>
          <a:r>
            <a:rPr lang="zh-TW"/>
            <a:t>彙整</a:t>
          </a:r>
        </a:p>
      </dgm:t>
    </dgm:pt>
    <dgm:pt modelId="{A0DB0266-3658-4292-B97F-257971BF010B}" type="parTrans" cxnId="{81E842A2-9C42-444E-A350-A12201B1698E}">
      <dgm:prSet/>
      <dgm:spPr/>
      <dgm:t>
        <a:bodyPr/>
        <a:lstStyle/>
        <a:p>
          <a:endParaRPr lang="zh-TW" altLang="en-US"/>
        </a:p>
      </dgm:t>
    </dgm:pt>
    <dgm:pt modelId="{C1E51624-3E8C-41AB-B48A-6DB484358311}" type="sibTrans" cxnId="{81E842A2-9C42-444E-A350-A12201B1698E}">
      <dgm:prSet/>
      <dgm:spPr/>
      <dgm:t>
        <a:bodyPr/>
        <a:lstStyle/>
        <a:p>
          <a:endParaRPr lang="zh-TW" altLang="en-US"/>
        </a:p>
      </dgm:t>
    </dgm:pt>
    <dgm:pt modelId="{619CEE6D-6B56-499F-96EB-29C56669E32F}">
      <dgm:prSet/>
      <dgm:spPr/>
      <dgm:t>
        <a:bodyPr/>
        <a:lstStyle/>
        <a:p>
          <a:r>
            <a:rPr lang="zh-TW"/>
            <a:t>解釋</a:t>
          </a:r>
        </a:p>
      </dgm:t>
    </dgm:pt>
    <dgm:pt modelId="{047F1691-7795-4686-A817-645578BE2D47}" type="parTrans" cxnId="{154998D3-7A1D-441B-AC35-ED5AC2F79A07}">
      <dgm:prSet/>
      <dgm:spPr/>
      <dgm:t>
        <a:bodyPr/>
        <a:lstStyle/>
        <a:p>
          <a:endParaRPr lang="zh-TW" altLang="en-US"/>
        </a:p>
      </dgm:t>
    </dgm:pt>
    <dgm:pt modelId="{7FA04C98-78DC-424C-B950-6E246556D4F7}" type="sibTrans" cxnId="{154998D3-7A1D-441B-AC35-ED5AC2F79A07}">
      <dgm:prSet/>
      <dgm:spPr/>
      <dgm:t>
        <a:bodyPr/>
        <a:lstStyle/>
        <a:p>
          <a:endParaRPr lang="zh-TW" altLang="en-US"/>
        </a:p>
      </dgm:t>
    </dgm:pt>
    <dgm:pt modelId="{16BDBE3F-7766-4975-8C52-5EF4573A105D}">
      <dgm:prSet/>
      <dgm:spPr/>
      <dgm:t>
        <a:bodyPr/>
        <a:lstStyle/>
        <a:p>
          <a:r>
            <a:rPr lang="zh-TW" dirty="0"/>
            <a:t>測驗</a:t>
          </a:r>
          <a:r>
            <a:rPr lang="zh-TW" altLang="en-US" dirty="0"/>
            <a:t>：選擇與簡答</a:t>
          </a:r>
          <a:endParaRPr lang="zh-TW" dirty="0"/>
        </a:p>
      </dgm:t>
    </dgm:pt>
    <dgm:pt modelId="{C081530F-200D-427E-BFD9-253848B6812B}" type="parTrans" cxnId="{486A9660-DF5F-4EBD-8DD1-21E91A134CFF}">
      <dgm:prSet/>
      <dgm:spPr/>
      <dgm:t>
        <a:bodyPr/>
        <a:lstStyle/>
        <a:p>
          <a:endParaRPr lang="zh-TW" altLang="en-US"/>
        </a:p>
      </dgm:t>
    </dgm:pt>
    <dgm:pt modelId="{18A646C1-C492-4934-9F7C-45A7ACE52BFA}" type="sibTrans" cxnId="{486A9660-DF5F-4EBD-8DD1-21E91A134CFF}">
      <dgm:prSet/>
      <dgm:spPr/>
      <dgm:t>
        <a:bodyPr/>
        <a:lstStyle/>
        <a:p>
          <a:endParaRPr lang="zh-TW" altLang="en-US"/>
        </a:p>
      </dgm:t>
    </dgm:pt>
    <dgm:pt modelId="{2264D0C6-9CA9-4CAA-9877-F45B3989EF33}">
      <dgm:prSet/>
      <dgm:spPr/>
      <dgm:t>
        <a:bodyPr/>
        <a:lstStyle/>
        <a:p>
          <a:r>
            <a:rPr lang="zh-TW" dirty="0"/>
            <a:t>評論</a:t>
          </a:r>
          <a:r>
            <a:rPr lang="zh-TW" altLang="en-US" dirty="0"/>
            <a:t>：寫下重點，由 </a:t>
          </a:r>
          <a:r>
            <a:rPr lang="en-US" altLang="zh-TW" dirty="0"/>
            <a:t>ChatGPT </a:t>
          </a:r>
          <a:r>
            <a:rPr lang="zh-TW" altLang="en-US" dirty="0"/>
            <a:t>評論</a:t>
          </a:r>
          <a:endParaRPr lang="zh-TW" dirty="0"/>
        </a:p>
      </dgm:t>
    </dgm:pt>
    <dgm:pt modelId="{4CB85AFF-E601-4E99-AA50-606EC06C6E76}" type="parTrans" cxnId="{FE9DBD00-002F-4B5A-B48C-E0CAF86CC08A}">
      <dgm:prSet/>
      <dgm:spPr/>
      <dgm:t>
        <a:bodyPr/>
        <a:lstStyle/>
        <a:p>
          <a:endParaRPr lang="zh-TW" altLang="en-US"/>
        </a:p>
      </dgm:t>
    </dgm:pt>
    <dgm:pt modelId="{18BF50C7-3B8C-4A23-A824-EA9ED158EFA3}" type="sibTrans" cxnId="{FE9DBD00-002F-4B5A-B48C-E0CAF86CC08A}">
      <dgm:prSet/>
      <dgm:spPr/>
      <dgm:t>
        <a:bodyPr/>
        <a:lstStyle/>
        <a:p>
          <a:endParaRPr lang="zh-TW" altLang="en-US"/>
        </a:p>
      </dgm:t>
    </dgm:pt>
    <dgm:pt modelId="{B480F110-C1DB-480E-A78F-FF22DBCA8789}">
      <dgm:prSet/>
      <dgm:spPr/>
      <dgm:t>
        <a:bodyPr/>
        <a:lstStyle/>
        <a:p>
          <a:r>
            <a:rPr lang="zh-TW" dirty="0"/>
            <a:t>英文</a:t>
          </a:r>
        </a:p>
      </dgm:t>
    </dgm:pt>
    <dgm:pt modelId="{48ACC8BA-CAFC-4F0B-A4DD-FBBF91B2CBC5}" type="parTrans" cxnId="{F603DAA5-63FA-457B-82DB-619767A24A33}">
      <dgm:prSet/>
      <dgm:spPr/>
      <dgm:t>
        <a:bodyPr/>
        <a:lstStyle/>
        <a:p>
          <a:endParaRPr lang="zh-TW" altLang="en-US"/>
        </a:p>
      </dgm:t>
    </dgm:pt>
    <dgm:pt modelId="{20C72DD9-4E36-4F84-AE8B-228771001B73}" type="sibTrans" cxnId="{F603DAA5-63FA-457B-82DB-619767A24A33}">
      <dgm:prSet/>
      <dgm:spPr/>
      <dgm:t>
        <a:bodyPr/>
        <a:lstStyle/>
        <a:p>
          <a:endParaRPr lang="zh-TW" altLang="en-US"/>
        </a:p>
      </dgm:t>
    </dgm:pt>
    <dgm:pt modelId="{17439303-3396-48F0-9C83-F12AEF46FFAA}">
      <dgm:prSet/>
      <dgm:spPr/>
      <dgm:t>
        <a:bodyPr/>
        <a:lstStyle/>
        <a:p>
          <a:r>
            <a:rPr lang="zh-TW" dirty="0"/>
            <a:t>翻譯</a:t>
          </a:r>
        </a:p>
      </dgm:t>
    </dgm:pt>
    <dgm:pt modelId="{2AF9B0BB-0ABF-417F-A98B-A1B7AB2E670F}" type="parTrans" cxnId="{2AEC9DD1-C417-4D8B-9629-2E54ECE620B7}">
      <dgm:prSet/>
      <dgm:spPr/>
      <dgm:t>
        <a:bodyPr/>
        <a:lstStyle/>
        <a:p>
          <a:endParaRPr lang="zh-TW" altLang="en-US"/>
        </a:p>
      </dgm:t>
    </dgm:pt>
    <dgm:pt modelId="{A6A9959C-93C9-4338-8567-FD3D8DC5A055}" type="sibTrans" cxnId="{2AEC9DD1-C417-4D8B-9629-2E54ECE620B7}">
      <dgm:prSet/>
      <dgm:spPr/>
      <dgm:t>
        <a:bodyPr/>
        <a:lstStyle/>
        <a:p>
          <a:endParaRPr lang="zh-TW" altLang="en-US"/>
        </a:p>
      </dgm:t>
    </dgm:pt>
    <dgm:pt modelId="{05208256-96A1-4B06-99AE-CCE9122E99EF}">
      <dgm:prSet/>
      <dgm:spPr/>
      <dgm:t>
        <a:bodyPr/>
        <a:lstStyle/>
        <a:p>
          <a:r>
            <a:rPr lang="zh-TW" dirty="0"/>
            <a:t>解釋</a:t>
          </a:r>
          <a:r>
            <a:rPr lang="zh-TW" altLang="en-US" dirty="0"/>
            <a:t>單字</a:t>
          </a:r>
          <a:r>
            <a:rPr lang="en-US" altLang="zh-TW" dirty="0"/>
            <a:t>/</a:t>
          </a:r>
          <a:r>
            <a:rPr lang="zh-TW" dirty="0"/>
            <a:t>語法</a:t>
          </a:r>
        </a:p>
      </dgm:t>
    </dgm:pt>
    <dgm:pt modelId="{46588587-D778-4F35-AFC8-A5C2933BBF13}" type="parTrans" cxnId="{E93A3A45-0557-448E-8504-A8CD3FB362DC}">
      <dgm:prSet/>
      <dgm:spPr/>
      <dgm:t>
        <a:bodyPr/>
        <a:lstStyle/>
        <a:p>
          <a:endParaRPr lang="zh-TW" altLang="en-US"/>
        </a:p>
      </dgm:t>
    </dgm:pt>
    <dgm:pt modelId="{373BA262-08B4-45FF-B865-F4CE4563F218}" type="sibTrans" cxnId="{E93A3A45-0557-448E-8504-A8CD3FB362DC}">
      <dgm:prSet/>
      <dgm:spPr/>
      <dgm:t>
        <a:bodyPr/>
        <a:lstStyle/>
        <a:p>
          <a:endParaRPr lang="zh-TW" altLang="en-US"/>
        </a:p>
      </dgm:t>
    </dgm:pt>
    <dgm:pt modelId="{97597B70-2899-4D66-B8BC-597318B2E03C}">
      <dgm:prSet/>
      <dgm:spPr/>
      <dgm:t>
        <a:bodyPr/>
        <a:lstStyle/>
        <a:p>
          <a:r>
            <a:rPr lang="zh-TW" dirty="0"/>
            <a:t>英文問答</a:t>
          </a:r>
          <a:r>
            <a:rPr lang="en-US" altLang="zh-TW" dirty="0"/>
            <a:t>/</a:t>
          </a:r>
          <a:r>
            <a:rPr lang="zh-TW" altLang="en-US" dirty="0"/>
            <a:t>測驗</a:t>
          </a:r>
          <a:endParaRPr lang="zh-TW" dirty="0"/>
        </a:p>
      </dgm:t>
    </dgm:pt>
    <dgm:pt modelId="{1A1F79F5-7423-480E-AB7B-0E79B50A26C6}" type="parTrans" cxnId="{0647C039-9588-429D-BAC8-1CEE5EB13D2B}">
      <dgm:prSet/>
      <dgm:spPr/>
      <dgm:t>
        <a:bodyPr/>
        <a:lstStyle/>
        <a:p>
          <a:endParaRPr lang="zh-TW" altLang="en-US"/>
        </a:p>
      </dgm:t>
    </dgm:pt>
    <dgm:pt modelId="{30D82A9D-4DAB-41B3-8D21-A1B7312D8100}" type="sibTrans" cxnId="{0647C039-9588-429D-BAC8-1CEE5EB13D2B}">
      <dgm:prSet/>
      <dgm:spPr/>
      <dgm:t>
        <a:bodyPr/>
        <a:lstStyle/>
        <a:p>
          <a:endParaRPr lang="zh-TW" altLang="en-US"/>
        </a:p>
      </dgm:t>
    </dgm:pt>
    <dgm:pt modelId="{7D20EFEF-588D-4F5D-9B17-4BAA5855FCA8}">
      <dgm:prSet/>
      <dgm:spPr/>
      <dgm:t>
        <a:bodyPr/>
        <a:lstStyle/>
        <a:p>
          <a:r>
            <a:rPr lang="zh-TW" altLang="en-US" dirty="0"/>
            <a:t>改寫複雜句</a:t>
          </a:r>
          <a:endParaRPr lang="zh-TW" dirty="0"/>
        </a:p>
      </dgm:t>
    </dgm:pt>
    <dgm:pt modelId="{2DC932E6-9F1C-4C1C-87CD-441773AC134D}" type="parTrans" cxnId="{78451628-B8C5-4CAC-B6E2-EF6C49BA3664}">
      <dgm:prSet/>
      <dgm:spPr/>
      <dgm:t>
        <a:bodyPr/>
        <a:lstStyle/>
        <a:p>
          <a:endParaRPr lang="zh-TW" altLang="en-US"/>
        </a:p>
      </dgm:t>
    </dgm:pt>
    <dgm:pt modelId="{58AC6611-0BD4-449E-BD59-541B949BDAA8}" type="sibTrans" cxnId="{78451628-B8C5-4CAC-B6E2-EF6C49BA3664}">
      <dgm:prSet/>
      <dgm:spPr/>
      <dgm:t>
        <a:bodyPr/>
        <a:lstStyle/>
        <a:p>
          <a:endParaRPr lang="zh-TW" altLang="en-US"/>
        </a:p>
      </dgm:t>
    </dgm:pt>
    <dgm:pt modelId="{9BF5E08E-E18D-4520-8268-5778FD385334}" type="pres">
      <dgm:prSet presAssocID="{F8578B9B-6313-4594-8B20-84F671E2C7BE}" presName="linear" presStyleCnt="0">
        <dgm:presLayoutVars>
          <dgm:dir/>
          <dgm:animLvl val="lvl"/>
          <dgm:resizeHandles val="exact"/>
        </dgm:presLayoutVars>
      </dgm:prSet>
      <dgm:spPr/>
    </dgm:pt>
    <dgm:pt modelId="{5EAE7FB8-C8DC-4882-9736-D70CB6A644D6}" type="pres">
      <dgm:prSet presAssocID="{EF2C2217-44A3-4B27-BCFA-E13E297B3907}" presName="parentLin" presStyleCnt="0"/>
      <dgm:spPr/>
    </dgm:pt>
    <dgm:pt modelId="{A62CF92B-FF4B-4A5A-BF9E-48B727372B57}" type="pres">
      <dgm:prSet presAssocID="{EF2C2217-44A3-4B27-BCFA-E13E297B3907}" presName="parentLeftMargin" presStyleLbl="node1" presStyleIdx="0" presStyleCnt="2"/>
      <dgm:spPr/>
    </dgm:pt>
    <dgm:pt modelId="{A3C70B1C-73ED-47E8-AB21-38C57A00FBC9}" type="pres">
      <dgm:prSet presAssocID="{EF2C2217-44A3-4B27-BCFA-E13E297B390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5A86611-CC96-4ADD-9BF0-B6C449983A4A}" type="pres">
      <dgm:prSet presAssocID="{EF2C2217-44A3-4B27-BCFA-E13E297B3907}" presName="negativeSpace" presStyleCnt="0"/>
      <dgm:spPr/>
    </dgm:pt>
    <dgm:pt modelId="{7686DFD0-CBE6-4445-9273-7BBAD5571A13}" type="pres">
      <dgm:prSet presAssocID="{EF2C2217-44A3-4B27-BCFA-E13E297B3907}" presName="childText" presStyleLbl="conFgAcc1" presStyleIdx="0" presStyleCnt="2">
        <dgm:presLayoutVars>
          <dgm:bulletEnabled val="1"/>
        </dgm:presLayoutVars>
      </dgm:prSet>
      <dgm:spPr/>
    </dgm:pt>
    <dgm:pt modelId="{AF733EED-5103-4188-9AE0-225487527411}" type="pres">
      <dgm:prSet presAssocID="{98C55DFE-8C20-444D-921C-A7A60887A996}" presName="spaceBetweenRectangles" presStyleCnt="0"/>
      <dgm:spPr/>
    </dgm:pt>
    <dgm:pt modelId="{4909F09B-9C9E-4FFA-83E6-8788735C72D1}" type="pres">
      <dgm:prSet presAssocID="{B480F110-C1DB-480E-A78F-FF22DBCA8789}" presName="parentLin" presStyleCnt="0"/>
      <dgm:spPr/>
    </dgm:pt>
    <dgm:pt modelId="{F1040E6D-9A53-413A-964D-202172D0CC3A}" type="pres">
      <dgm:prSet presAssocID="{B480F110-C1DB-480E-A78F-FF22DBCA8789}" presName="parentLeftMargin" presStyleLbl="node1" presStyleIdx="0" presStyleCnt="2"/>
      <dgm:spPr/>
    </dgm:pt>
    <dgm:pt modelId="{29FD144C-1324-49F7-A0CE-5C28FB650F14}" type="pres">
      <dgm:prSet presAssocID="{B480F110-C1DB-480E-A78F-FF22DBCA878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5606996-A9D8-4BD9-9086-EBFEBF54A42B}" type="pres">
      <dgm:prSet presAssocID="{B480F110-C1DB-480E-A78F-FF22DBCA8789}" presName="negativeSpace" presStyleCnt="0"/>
      <dgm:spPr/>
    </dgm:pt>
    <dgm:pt modelId="{4107D910-2F90-4898-B815-DA97798766C7}" type="pres">
      <dgm:prSet presAssocID="{B480F110-C1DB-480E-A78F-FF22DBCA8789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E9DBD00-002F-4B5A-B48C-E0CAF86CC08A}" srcId="{EF2C2217-44A3-4B27-BCFA-E13E297B3907}" destId="{2264D0C6-9CA9-4CAA-9877-F45B3989EF33}" srcOrd="3" destOrd="0" parTransId="{4CB85AFF-E601-4E99-AA50-606EC06C6E76}" sibTransId="{18BF50C7-3B8C-4A23-A824-EA9ED158EFA3}"/>
    <dgm:cxn modelId="{632A450E-F2F6-4FA1-B81A-E42E2D3FC36C}" type="presOf" srcId="{F8578B9B-6313-4594-8B20-84F671E2C7BE}" destId="{9BF5E08E-E18D-4520-8268-5778FD385334}" srcOrd="0" destOrd="0" presId="urn:microsoft.com/office/officeart/2005/8/layout/list1"/>
    <dgm:cxn modelId="{E61A6614-D2CC-41A1-9526-95D88EC2918F}" type="presOf" srcId="{2264D0C6-9CA9-4CAA-9877-F45B3989EF33}" destId="{7686DFD0-CBE6-4445-9273-7BBAD5571A13}" srcOrd="0" destOrd="3" presId="urn:microsoft.com/office/officeart/2005/8/layout/list1"/>
    <dgm:cxn modelId="{51330D16-381F-498D-8A69-9992BA16817B}" type="presOf" srcId="{EF2C2217-44A3-4B27-BCFA-E13E297B3907}" destId="{A3C70B1C-73ED-47E8-AB21-38C57A00FBC9}" srcOrd="1" destOrd="0" presId="urn:microsoft.com/office/officeart/2005/8/layout/list1"/>
    <dgm:cxn modelId="{2C3E7017-8B21-4F2D-8CBF-022B8EFAF303}" type="presOf" srcId="{B480F110-C1DB-480E-A78F-FF22DBCA8789}" destId="{29FD144C-1324-49F7-A0CE-5C28FB650F14}" srcOrd="1" destOrd="0" presId="urn:microsoft.com/office/officeart/2005/8/layout/list1"/>
    <dgm:cxn modelId="{8206BF1C-B6F1-4BE1-B5B0-5269D5B3A363}" type="presOf" srcId="{EF2C2217-44A3-4B27-BCFA-E13E297B3907}" destId="{A62CF92B-FF4B-4A5A-BF9E-48B727372B57}" srcOrd="0" destOrd="0" presId="urn:microsoft.com/office/officeart/2005/8/layout/list1"/>
    <dgm:cxn modelId="{78451628-B8C5-4CAC-B6E2-EF6C49BA3664}" srcId="{B480F110-C1DB-480E-A78F-FF22DBCA8789}" destId="{7D20EFEF-588D-4F5D-9B17-4BAA5855FCA8}" srcOrd="2" destOrd="0" parTransId="{2DC932E6-9F1C-4C1C-87CD-441773AC134D}" sibTransId="{58AC6611-0BD4-449E-BD59-541B949BDAA8}"/>
    <dgm:cxn modelId="{0647C039-9588-429D-BAC8-1CEE5EB13D2B}" srcId="{B480F110-C1DB-480E-A78F-FF22DBCA8789}" destId="{97597B70-2899-4D66-B8BC-597318B2E03C}" srcOrd="3" destOrd="0" parTransId="{1A1F79F5-7423-480E-AB7B-0E79B50A26C6}" sibTransId="{30D82A9D-4DAB-41B3-8D21-A1B7312D8100}"/>
    <dgm:cxn modelId="{486A9660-DF5F-4EBD-8DD1-21E91A134CFF}" srcId="{EF2C2217-44A3-4B27-BCFA-E13E297B3907}" destId="{16BDBE3F-7766-4975-8C52-5EF4573A105D}" srcOrd="2" destOrd="0" parTransId="{C081530F-200D-427E-BFD9-253848B6812B}" sibTransId="{18A646C1-C492-4934-9F7C-45A7ACE52BFA}"/>
    <dgm:cxn modelId="{6729E460-7995-46DA-8534-BDE31610DBE0}" type="presOf" srcId="{16BDBE3F-7766-4975-8C52-5EF4573A105D}" destId="{7686DFD0-CBE6-4445-9273-7BBAD5571A13}" srcOrd="0" destOrd="2" presId="urn:microsoft.com/office/officeart/2005/8/layout/list1"/>
    <dgm:cxn modelId="{E93A3A45-0557-448E-8504-A8CD3FB362DC}" srcId="{B480F110-C1DB-480E-A78F-FF22DBCA8789}" destId="{05208256-96A1-4B06-99AE-CCE9122E99EF}" srcOrd="1" destOrd="0" parTransId="{46588587-D778-4F35-AFC8-A5C2933BBF13}" sibTransId="{373BA262-08B4-45FF-B865-F4CE4563F218}"/>
    <dgm:cxn modelId="{C7C5A854-0172-443F-904C-33E5D5A21D51}" type="presOf" srcId="{17439303-3396-48F0-9C83-F12AEF46FFAA}" destId="{4107D910-2F90-4898-B815-DA97798766C7}" srcOrd="0" destOrd="0" presId="urn:microsoft.com/office/officeart/2005/8/layout/list1"/>
    <dgm:cxn modelId="{D32D347D-3BD9-4B37-8127-78B47059B7C8}" type="presOf" srcId="{7D20EFEF-588D-4F5D-9B17-4BAA5855FCA8}" destId="{4107D910-2F90-4898-B815-DA97798766C7}" srcOrd="0" destOrd="2" presId="urn:microsoft.com/office/officeart/2005/8/layout/list1"/>
    <dgm:cxn modelId="{81E842A2-9C42-444E-A350-A12201B1698E}" srcId="{EF2C2217-44A3-4B27-BCFA-E13E297B3907}" destId="{4E103CE8-7445-498F-A7B3-F4A7C1E95114}" srcOrd="0" destOrd="0" parTransId="{A0DB0266-3658-4292-B97F-257971BF010B}" sibTransId="{C1E51624-3E8C-41AB-B48A-6DB484358311}"/>
    <dgm:cxn modelId="{F603DAA5-63FA-457B-82DB-619767A24A33}" srcId="{F8578B9B-6313-4594-8B20-84F671E2C7BE}" destId="{B480F110-C1DB-480E-A78F-FF22DBCA8789}" srcOrd="1" destOrd="0" parTransId="{48ACC8BA-CAFC-4F0B-A4DD-FBBF91B2CBC5}" sibTransId="{20C72DD9-4E36-4F84-AE8B-228771001B73}"/>
    <dgm:cxn modelId="{710285AB-AA67-45DB-ABF2-21607D6314B9}" type="presOf" srcId="{B480F110-C1DB-480E-A78F-FF22DBCA8789}" destId="{F1040E6D-9A53-413A-964D-202172D0CC3A}" srcOrd="0" destOrd="0" presId="urn:microsoft.com/office/officeart/2005/8/layout/list1"/>
    <dgm:cxn modelId="{D0D654AE-C161-4BFB-8F75-6E9DD491FDCA}" type="presOf" srcId="{4E103CE8-7445-498F-A7B3-F4A7C1E95114}" destId="{7686DFD0-CBE6-4445-9273-7BBAD5571A13}" srcOrd="0" destOrd="0" presId="urn:microsoft.com/office/officeart/2005/8/layout/list1"/>
    <dgm:cxn modelId="{46997BC4-1AFA-4567-BF67-DBFA738D9B83}" type="presOf" srcId="{97597B70-2899-4D66-B8BC-597318B2E03C}" destId="{4107D910-2F90-4898-B815-DA97798766C7}" srcOrd="0" destOrd="3" presId="urn:microsoft.com/office/officeart/2005/8/layout/list1"/>
    <dgm:cxn modelId="{2F351DC6-DC8A-4379-BE4D-F262BA00330D}" type="presOf" srcId="{619CEE6D-6B56-499F-96EB-29C56669E32F}" destId="{7686DFD0-CBE6-4445-9273-7BBAD5571A13}" srcOrd="0" destOrd="1" presId="urn:microsoft.com/office/officeart/2005/8/layout/list1"/>
    <dgm:cxn modelId="{2AEC9DD1-C417-4D8B-9629-2E54ECE620B7}" srcId="{B480F110-C1DB-480E-A78F-FF22DBCA8789}" destId="{17439303-3396-48F0-9C83-F12AEF46FFAA}" srcOrd="0" destOrd="0" parTransId="{2AF9B0BB-0ABF-417F-A98B-A1B7AB2E670F}" sibTransId="{A6A9959C-93C9-4338-8567-FD3D8DC5A055}"/>
    <dgm:cxn modelId="{154998D3-7A1D-441B-AC35-ED5AC2F79A07}" srcId="{EF2C2217-44A3-4B27-BCFA-E13E297B3907}" destId="{619CEE6D-6B56-499F-96EB-29C56669E32F}" srcOrd="1" destOrd="0" parTransId="{047F1691-7795-4686-A817-645578BE2D47}" sibTransId="{7FA04C98-78DC-424C-B950-6E246556D4F7}"/>
    <dgm:cxn modelId="{4E8ABADC-3516-4F43-8691-87B0C07F7F0F}" type="presOf" srcId="{05208256-96A1-4B06-99AE-CCE9122E99EF}" destId="{4107D910-2F90-4898-B815-DA97798766C7}" srcOrd="0" destOrd="1" presId="urn:microsoft.com/office/officeart/2005/8/layout/list1"/>
    <dgm:cxn modelId="{5795E4F2-97E9-434C-A822-E83D87363432}" srcId="{F8578B9B-6313-4594-8B20-84F671E2C7BE}" destId="{EF2C2217-44A3-4B27-BCFA-E13E297B3907}" srcOrd="0" destOrd="0" parTransId="{BB0269C9-2BAF-458E-AD65-E4FADE664F0A}" sibTransId="{98C55DFE-8C20-444D-921C-A7A60887A996}"/>
    <dgm:cxn modelId="{8615FB7F-C321-4C6D-8D09-53EC2ED92F18}" type="presParOf" srcId="{9BF5E08E-E18D-4520-8268-5778FD385334}" destId="{5EAE7FB8-C8DC-4882-9736-D70CB6A644D6}" srcOrd="0" destOrd="0" presId="urn:microsoft.com/office/officeart/2005/8/layout/list1"/>
    <dgm:cxn modelId="{CEB215A8-8451-4375-9DB1-BF98854C6E9F}" type="presParOf" srcId="{5EAE7FB8-C8DC-4882-9736-D70CB6A644D6}" destId="{A62CF92B-FF4B-4A5A-BF9E-48B727372B57}" srcOrd="0" destOrd="0" presId="urn:microsoft.com/office/officeart/2005/8/layout/list1"/>
    <dgm:cxn modelId="{46F66767-995D-4365-891F-082CCC776812}" type="presParOf" srcId="{5EAE7FB8-C8DC-4882-9736-D70CB6A644D6}" destId="{A3C70B1C-73ED-47E8-AB21-38C57A00FBC9}" srcOrd="1" destOrd="0" presId="urn:microsoft.com/office/officeart/2005/8/layout/list1"/>
    <dgm:cxn modelId="{4AD73DFC-87B4-47BA-8B1F-C12556AB369B}" type="presParOf" srcId="{9BF5E08E-E18D-4520-8268-5778FD385334}" destId="{B5A86611-CC96-4ADD-9BF0-B6C449983A4A}" srcOrd="1" destOrd="0" presId="urn:microsoft.com/office/officeart/2005/8/layout/list1"/>
    <dgm:cxn modelId="{85F9B981-4A44-4224-BD74-FBB0F7E007DE}" type="presParOf" srcId="{9BF5E08E-E18D-4520-8268-5778FD385334}" destId="{7686DFD0-CBE6-4445-9273-7BBAD5571A13}" srcOrd="2" destOrd="0" presId="urn:microsoft.com/office/officeart/2005/8/layout/list1"/>
    <dgm:cxn modelId="{218BB1BE-81B3-4FAE-8274-1896CB139A10}" type="presParOf" srcId="{9BF5E08E-E18D-4520-8268-5778FD385334}" destId="{AF733EED-5103-4188-9AE0-225487527411}" srcOrd="3" destOrd="0" presId="urn:microsoft.com/office/officeart/2005/8/layout/list1"/>
    <dgm:cxn modelId="{4BA95685-F33F-4B7E-A4E8-86C8D3A8A911}" type="presParOf" srcId="{9BF5E08E-E18D-4520-8268-5778FD385334}" destId="{4909F09B-9C9E-4FFA-83E6-8788735C72D1}" srcOrd="4" destOrd="0" presId="urn:microsoft.com/office/officeart/2005/8/layout/list1"/>
    <dgm:cxn modelId="{4A674E6B-D5A7-4303-B200-26767735CDBD}" type="presParOf" srcId="{4909F09B-9C9E-4FFA-83E6-8788735C72D1}" destId="{F1040E6D-9A53-413A-964D-202172D0CC3A}" srcOrd="0" destOrd="0" presId="urn:microsoft.com/office/officeart/2005/8/layout/list1"/>
    <dgm:cxn modelId="{380B2D5E-F9BC-4F43-999F-CB0D0F85D75C}" type="presParOf" srcId="{4909F09B-9C9E-4FFA-83E6-8788735C72D1}" destId="{29FD144C-1324-49F7-A0CE-5C28FB650F14}" srcOrd="1" destOrd="0" presId="urn:microsoft.com/office/officeart/2005/8/layout/list1"/>
    <dgm:cxn modelId="{5C8EC3E3-FED0-42F5-8658-13F94AEC5EDD}" type="presParOf" srcId="{9BF5E08E-E18D-4520-8268-5778FD385334}" destId="{A5606996-A9D8-4BD9-9086-EBFEBF54A42B}" srcOrd="5" destOrd="0" presId="urn:microsoft.com/office/officeart/2005/8/layout/list1"/>
    <dgm:cxn modelId="{ABB07445-1C7E-4AD3-BCAE-817419E6E51E}" type="presParOf" srcId="{9BF5E08E-E18D-4520-8268-5778FD385334}" destId="{4107D910-2F90-4898-B815-DA97798766C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1065337-93D8-48F1-A0D1-8523D9284AE4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DA056FB-564A-4D20-ABC9-B6D44EB60E15}">
      <dgm:prSet/>
      <dgm:spPr/>
      <dgm:t>
        <a:bodyPr/>
        <a:lstStyle/>
        <a:p>
          <a:pPr rtl="0"/>
          <a:r>
            <a:rPr lang="zh-TW" altLang="en-US" dirty="0"/>
            <a:t>觀摩</a:t>
          </a:r>
          <a:r>
            <a:rPr lang="zh-TW" dirty="0"/>
            <a:t>相關文獻</a:t>
          </a:r>
          <a:r>
            <a:rPr lang="zh-TW" altLang="en-US" dirty="0"/>
            <a:t>之評論</a:t>
          </a:r>
          <a:endParaRPr lang="zh-TW" dirty="0"/>
        </a:p>
      </dgm:t>
    </dgm:pt>
    <dgm:pt modelId="{BDFCD68D-C9C9-4A25-A6BC-6BED57438A27}" type="parTrans" cxnId="{2B8E906A-063D-4422-BD00-D5563413B6F0}">
      <dgm:prSet/>
      <dgm:spPr/>
      <dgm:t>
        <a:bodyPr/>
        <a:lstStyle/>
        <a:p>
          <a:endParaRPr lang="zh-TW" altLang="en-US"/>
        </a:p>
      </dgm:t>
    </dgm:pt>
    <dgm:pt modelId="{3C57B83B-7C30-4A92-8459-E25896C64140}" type="sibTrans" cxnId="{2B8E906A-063D-4422-BD00-D5563413B6F0}">
      <dgm:prSet/>
      <dgm:spPr/>
      <dgm:t>
        <a:bodyPr/>
        <a:lstStyle/>
        <a:p>
          <a:endParaRPr lang="zh-TW" altLang="en-US"/>
        </a:p>
      </dgm:t>
    </dgm:pt>
    <dgm:pt modelId="{E27506FB-7029-408F-93C9-A0796A8F017E}">
      <dgm:prSet/>
      <dgm:spPr/>
      <dgm:t>
        <a:bodyPr/>
        <a:lstStyle/>
        <a:p>
          <a:pPr rtl="0"/>
          <a:r>
            <a:rPr lang="zh-TW" dirty="0"/>
            <a:t>詳讀前言，</a:t>
          </a:r>
          <a:r>
            <a:rPr lang="zh-TW" altLang="en-US" dirty="0"/>
            <a:t>觀摩</a:t>
          </a:r>
          <a:r>
            <a:rPr lang="zh-TW" dirty="0"/>
            <a:t>作者如何評論文獻</a:t>
          </a:r>
          <a:r>
            <a:rPr lang="en-US" dirty="0"/>
            <a:t>(</a:t>
          </a:r>
          <a:r>
            <a:rPr lang="zh-TW" dirty="0"/>
            <a:t>或評估工具</a:t>
          </a:r>
          <a:r>
            <a:rPr lang="en-US" dirty="0"/>
            <a:t>)</a:t>
          </a:r>
          <a:r>
            <a:rPr lang="zh-TW" dirty="0"/>
            <a:t>不足</a:t>
          </a:r>
        </a:p>
      </dgm:t>
    </dgm:pt>
    <dgm:pt modelId="{1C3EE57B-D8DB-4EE8-B50F-D2F645BF8230}" type="parTrans" cxnId="{CB65EFE0-7D25-4E9C-9990-1659A4D180BF}">
      <dgm:prSet/>
      <dgm:spPr/>
      <dgm:t>
        <a:bodyPr/>
        <a:lstStyle/>
        <a:p>
          <a:endParaRPr lang="zh-TW" altLang="en-US"/>
        </a:p>
      </dgm:t>
    </dgm:pt>
    <dgm:pt modelId="{758CF693-7AAA-45F5-B339-133BE6FBCF22}" type="sibTrans" cxnId="{CB65EFE0-7D25-4E9C-9990-1659A4D180BF}">
      <dgm:prSet/>
      <dgm:spPr/>
      <dgm:t>
        <a:bodyPr/>
        <a:lstStyle/>
        <a:p>
          <a:endParaRPr lang="zh-TW" altLang="en-US"/>
        </a:p>
      </dgm:t>
    </dgm:pt>
    <dgm:pt modelId="{C3DA6D3A-6CE0-456C-B032-534533BC5BE9}">
      <dgm:prSet/>
      <dgm:spPr/>
      <dgm:t>
        <a:bodyPr/>
        <a:lstStyle/>
        <a:p>
          <a:pPr rtl="0"/>
          <a:r>
            <a:rPr lang="zh-TW" altLang="en-US" dirty="0"/>
            <a:t>相關文獻</a:t>
          </a:r>
          <a:r>
            <a:rPr lang="zh-TW" dirty="0"/>
            <a:t>之 </a:t>
          </a:r>
          <a:r>
            <a:rPr lang="en-US" dirty="0"/>
            <a:t>limitations</a:t>
          </a:r>
          <a:endParaRPr lang="zh-TW" dirty="0"/>
        </a:p>
      </dgm:t>
    </dgm:pt>
    <dgm:pt modelId="{B975DECC-C7B9-44DE-A1B0-9785A203C147}" type="parTrans" cxnId="{36135CE5-4605-4EE7-962D-18CB93440938}">
      <dgm:prSet/>
      <dgm:spPr/>
      <dgm:t>
        <a:bodyPr/>
        <a:lstStyle/>
        <a:p>
          <a:endParaRPr lang="zh-TW" altLang="en-US"/>
        </a:p>
      </dgm:t>
    </dgm:pt>
    <dgm:pt modelId="{20A39E55-50E5-47F9-AEEA-9E81DC6BDAC5}" type="sibTrans" cxnId="{36135CE5-4605-4EE7-962D-18CB93440938}">
      <dgm:prSet/>
      <dgm:spPr/>
      <dgm:t>
        <a:bodyPr/>
        <a:lstStyle/>
        <a:p>
          <a:endParaRPr lang="zh-TW" altLang="en-US"/>
        </a:p>
      </dgm:t>
    </dgm:pt>
    <dgm:pt modelId="{AFD73EEF-7A8A-44F8-B34E-BB7AB28D11CC}">
      <dgm:prSet/>
      <dgm:spPr/>
      <dgm:t>
        <a:bodyPr/>
        <a:lstStyle/>
        <a:p>
          <a:pPr rtl="0"/>
          <a:r>
            <a:rPr lang="zh-TW" dirty="0"/>
            <a:t>演講</a:t>
          </a:r>
          <a:r>
            <a:rPr lang="en-US" dirty="0"/>
            <a:t>/</a:t>
          </a:r>
          <a:r>
            <a:rPr lang="zh-TW" dirty="0"/>
            <a:t>交流</a:t>
          </a:r>
          <a:r>
            <a:rPr lang="zh-TW" altLang="en-US" dirty="0"/>
            <a:t>之</a:t>
          </a:r>
          <a:r>
            <a:rPr lang="zh-TW" dirty="0"/>
            <a:t>回饋</a:t>
          </a:r>
        </a:p>
      </dgm:t>
    </dgm:pt>
    <dgm:pt modelId="{B8367109-731D-403D-9DB0-3900FE6D3230}" type="parTrans" cxnId="{9D9497BB-5C49-4C87-BC3A-9AF9CCA42682}">
      <dgm:prSet/>
      <dgm:spPr/>
      <dgm:t>
        <a:bodyPr/>
        <a:lstStyle/>
        <a:p>
          <a:endParaRPr lang="zh-TW" altLang="en-US"/>
        </a:p>
      </dgm:t>
    </dgm:pt>
    <dgm:pt modelId="{251534D1-5C4F-4074-BB79-F7B3B78D975E}" type="sibTrans" cxnId="{9D9497BB-5C49-4C87-BC3A-9AF9CCA42682}">
      <dgm:prSet/>
      <dgm:spPr/>
      <dgm:t>
        <a:bodyPr/>
        <a:lstStyle/>
        <a:p>
          <a:endParaRPr lang="zh-TW" altLang="en-US"/>
        </a:p>
      </dgm:t>
    </dgm:pt>
    <dgm:pt modelId="{6B4988BC-F661-492B-87E7-2BB14259E5BD}">
      <dgm:prSet/>
      <dgm:spPr/>
      <dgm:t>
        <a:bodyPr/>
        <a:lstStyle/>
        <a:p>
          <a:pPr rtl="0"/>
          <a:r>
            <a:rPr lang="zh-TW"/>
            <a:t>投稿</a:t>
          </a:r>
        </a:p>
      </dgm:t>
    </dgm:pt>
    <dgm:pt modelId="{4DC22E3C-8AD7-4658-976E-CAEA9697AEB2}" type="parTrans" cxnId="{EBDF1D30-7471-404E-A752-5C0949D10A3C}">
      <dgm:prSet/>
      <dgm:spPr/>
      <dgm:t>
        <a:bodyPr/>
        <a:lstStyle/>
        <a:p>
          <a:endParaRPr lang="zh-TW" altLang="en-US"/>
        </a:p>
      </dgm:t>
    </dgm:pt>
    <dgm:pt modelId="{1D731DA9-32AF-4154-9BAA-15C6C246852F}" type="sibTrans" cxnId="{EBDF1D30-7471-404E-A752-5C0949D10A3C}">
      <dgm:prSet/>
      <dgm:spPr/>
      <dgm:t>
        <a:bodyPr/>
        <a:lstStyle/>
        <a:p>
          <a:endParaRPr lang="zh-TW" altLang="en-US"/>
        </a:p>
      </dgm:t>
    </dgm:pt>
    <dgm:pt modelId="{448E9460-C4EE-47EA-B083-E8EF49724ECF}">
      <dgm:prSet/>
      <dgm:spPr/>
      <dgm:t>
        <a:bodyPr/>
        <a:lstStyle/>
        <a:p>
          <a:pPr rtl="0"/>
          <a:r>
            <a:rPr lang="zh-TW" dirty="0"/>
            <a:t>跟 </a:t>
          </a:r>
          <a:r>
            <a:rPr lang="en-US" dirty="0"/>
            <a:t>reviewers </a:t>
          </a:r>
          <a:r>
            <a:rPr lang="zh-TW" dirty="0"/>
            <a:t>學習，尤其是國際期刊</a:t>
          </a:r>
          <a:r>
            <a:rPr lang="zh-TW" altLang="en-US" dirty="0"/>
            <a:t>之</a:t>
          </a:r>
          <a:r>
            <a:rPr lang="zh-TW" dirty="0"/>
            <a:t> </a:t>
          </a:r>
          <a:r>
            <a:rPr lang="en-US" dirty="0"/>
            <a:t>reviewers</a:t>
          </a:r>
          <a:endParaRPr lang="zh-TW" dirty="0"/>
        </a:p>
      </dgm:t>
    </dgm:pt>
    <dgm:pt modelId="{36DFCC30-DAE4-44A0-9A2A-D0FD87A1FF36}" type="parTrans" cxnId="{E46DAECC-1302-4A24-844D-95CB8AE939B2}">
      <dgm:prSet/>
      <dgm:spPr/>
      <dgm:t>
        <a:bodyPr/>
        <a:lstStyle/>
        <a:p>
          <a:endParaRPr lang="zh-TW" altLang="en-US"/>
        </a:p>
      </dgm:t>
    </dgm:pt>
    <dgm:pt modelId="{9A490A87-73F0-42B7-BAB3-08741CC831BD}" type="sibTrans" cxnId="{E46DAECC-1302-4A24-844D-95CB8AE939B2}">
      <dgm:prSet/>
      <dgm:spPr/>
      <dgm:t>
        <a:bodyPr/>
        <a:lstStyle/>
        <a:p>
          <a:endParaRPr lang="zh-TW" altLang="en-US"/>
        </a:p>
      </dgm:t>
    </dgm:pt>
    <dgm:pt modelId="{FFB38762-5E6F-4A78-BC0B-6150C94A1F70}">
      <dgm:prSet/>
      <dgm:spPr/>
      <dgm:t>
        <a:bodyPr/>
        <a:lstStyle/>
        <a:p>
          <a:pPr rtl="0"/>
          <a:r>
            <a:rPr lang="zh-TW" altLang="en-US" dirty="0"/>
            <a:t>私下場合或公開吸收</a:t>
          </a:r>
          <a:r>
            <a:rPr lang="zh-TW" dirty="0"/>
            <a:t>他人的評論</a:t>
          </a:r>
        </a:p>
      </dgm:t>
    </dgm:pt>
    <dgm:pt modelId="{86C55E1A-C156-4034-874E-BF4E7D5906E0}" type="parTrans" cxnId="{410D24C4-456D-407F-A622-D23B5F514D0A}">
      <dgm:prSet/>
      <dgm:spPr/>
      <dgm:t>
        <a:bodyPr/>
        <a:lstStyle/>
        <a:p>
          <a:endParaRPr lang="zh-TW" altLang="en-US"/>
        </a:p>
      </dgm:t>
    </dgm:pt>
    <dgm:pt modelId="{F1B71ADF-3B16-48BC-8877-98F58A2BC39B}" type="sibTrans" cxnId="{410D24C4-456D-407F-A622-D23B5F514D0A}">
      <dgm:prSet/>
      <dgm:spPr/>
      <dgm:t>
        <a:bodyPr/>
        <a:lstStyle/>
        <a:p>
          <a:endParaRPr lang="zh-TW" altLang="en-US"/>
        </a:p>
      </dgm:t>
    </dgm:pt>
    <dgm:pt modelId="{C66B8DD8-2E79-4E6C-AD3B-D828924D8922}">
      <dgm:prSet/>
      <dgm:spPr/>
      <dgm:t>
        <a:bodyPr/>
        <a:lstStyle/>
        <a:p>
          <a:pPr rtl="0"/>
          <a:r>
            <a:rPr lang="zh-TW" altLang="en-US" dirty="0"/>
            <a:t>回顧相關方法學</a:t>
          </a:r>
          <a:endParaRPr lang="zh-TW" dirty="0"/>
        </a:p>
      </dgm:t>
    </dgm:pt>
    <dgm:pt modelId="{0DA47A31-DD66-44ED-ACA7-15ACD12805B8}" type="parTrans" cxnId="{8BF083A3-4466-4A79-8312-C40A221AE481}">
      <dgm:prSet/>
      <dgm:spPr/>
      <dgm:t>
        <a:bodyPr/>
        <a:lstStyle/>
        <a:p>
          <a:endParaRPr lang="zh-TW" altLang="en-US"/>
        </a:p>
      </dgm:t>
    </dgm:pt>
    <dgm:pt modelId="{6393A205-FC17-4B7A-9C20-C47F6B540C20}" type="sibTrans" cxnId="{8BF083A3-4466-4A79-8312-C40A221AE481}">
      <dgm:prSet/>
      <dgm:spPr/>
      <dgm:t>
        <a:bodyPr/>
        <a:lstStyle/>
        <a:p>
          <a:endParaRPr lang="zh-TW" altLang="en-US"/>
        </a:p>
      </dgm:t>
    </dgm:pt>
    <dgm:pt modelId="{9C837AD2-CC4F-4EED-B162-CBB7A991450F}">
      <dgm:prSet/>
      <dgm:spPr/>
      <dgm:t>
        <a:bodyPr/>
        <a:lstStyle/>
        <a:p>
          <a:pPr rtl="0"/>
          <a:r>
            <a:rPr lang="zh-TW" altLang="en-US" dirty="0"/>
            <a:t>論文或教科書之相關方法學論述</a:t>
          </a:r>
          <a:endParaRPr lang="zh-TW" dirty="0"/>
        </a:p>
      </dgm:t>
    </dgm:pt>
    <dgm:pt modelId="{26FAF785-63FA-453E-A0FA-F914B57BD367}" type="parTrans" cxnId="{F611883F-FCDF-4900-B914-7F38817E1BE2}">
      <dgm:prSet/>
      <dgm:spPr/>
      <dgm:t>
        <a:bodyPr/>
        <a:lstStyle/>
        <a:p>
          <a:endParaRPr lang="zh-TW" altLang="en-US"/>
        </a:p>
      </dgm:t>
    </dgm:pt>
    <dgm:pt modelId="{1924A489-F162-4AD7-B463-FAA3686333EF}" type="sibTrans" cxnId="{F611883F-FCDF-4900-B914-7F38817E1BE2}">
      <dgm:prSet/>
      <dgm:spPr/>
      <dgm:t>
        <a:bodyPr/>
        <a:lstStyle/>
        <a:p>
          <a:endParaRPr lang="zh-TW" altLang="en-US"/>
        </a:p>
      </dgm:t>
    </dgm:pt>
    <dgm:pt modelId="{1004E79B-6A88-4047-99EF-7AE0700D37C8}">
      <dgm:prSet/>
      <dgm:spPr/>
      <dgm:t>
        <a:bodyPr/>
        <a:lstStyle/>
        <a:p>
          <a:pPr rtl="0"/>
          <a:r>
            <a:rPr lang="zh-TW" altLang="en-US" dirty="0"/>
            <a:t>相關文獻之評析方法</a:t>
          </a:r>
          <a:r>
            <a:rPr lang="en-US" altLang="zh-TW" dirty="0"/>
            <a:t>/</a:t>
          </a:r>
          <a:r>
            <a:rPr lang="zh-TW" altLang="en-US" dirty="0"/>
            <a:t>議題</a:t>
          </a:r>
          <a:endParaRPr lang="zh-TW" dirty="0"/>
        </a:p>
      </dgm:t>
    </dgm:pt>
    <dgm:pt modelId="{F20C2DA1-C0ED-4100-9B93-B6A2CBC6892B}" type="parTrans" cxnId="{60138453-9AFA-4C72-B7CB-63D54F183C63}">
      <dgm:prSet/>
      <dgm:spPr/>
      <dgm:t>
        <a:bodyPr/>
        <a:lstStyle/>
        <a:p>
          <a:endParaRPr lang="zh-TW" altLang="en-US"/>
        </a:p>
      </dgm:t>
    </dgm:pt>
    <dgm:pt modelId="{74D3E914-252E-4888-B44B-1A1927639E19}" type="sibTrans" cxnId="{60138453-9AFA-4C72-B7CB-63D54F183C63}">
      <dgm:prSet/>
      <dgm:spPr/>
      <dgm:t>
        <a:bodyPr/>
        <a:lstStyle/>
        <a:p>
          <a:endParaRPr lang="zh-TW" altLang="en-US"/>
        </a:p>
      </dgm:t>
    </dgm:pt>
    <dgm:pt modelId="{4DDB8041-5C05-4DCA-80D3-E7DBF2095919}">
      <dgm:prSet/>
      <dgm:spPr/>
      <dgm:t>
        <a:bodyPr/>
        <a:lstStyle/>
        <a:p>
          <a:pPr rtl="0"/>
          <a:r>
            <a:rPr lang="zh-TW" altLang="en-US" dirty="0"/>
            <a:t>準備過程多留意現有文獻缺陷</a:t>
          </a:r>
          <a:r>
            <a:rPr lang="en-US" altLang="zh-TW" dirty="0"/>
            <a:t>/</a:t>
          </a:r>
          <a:r>
            <a:rPr lang="zh-TW" altLang="en-US" dirty="0"/>
            <a:t>不足之處以及實用價值</a:t>
          </a:r>
          <a:endParaRPr lang="zh-TW" dirty="0"/>
        </a:p>
      </dgm:t>
    </dgm:pt>
    <dgm:pt modelId="{3FE0A6C8-29AA-4269-B725-4A1568E1FD83}" type="parTrans" cxnId="{EDECABCC-9C5B-43D8-A154-2C3D94CEA243}">
      <dgm:prSet/>
      <dgm:spPr/>
      <dgm:t>
        <a:bodyPr/>
        <a:lstStyle/>
        <a:p>
          <a:endParaRPr lang="zh-TW" altLang="en-US"/>
        </a:p>
      </dgm:t>
    </dgm:pt>
    <dgm:pt modelId="{14749B2B-7D60-4152-A6D7-22C152215880}" type="sibTrans" cxnId="{EDECABCC-9C5B-43D8-A154-2C3D94CEA243}">
      <dgm:prSet/>
      <dgm:spPr/>
      <dgm:t>
        <a:bodyPr/>
        <a:lstStyle/>
        <a:p>
          <a:endParaRPr lang="zh-TW" altLang="en-US"/>
        </a:p>
      </dgm:t>
    </dgm:pt>
    <dgm:pt modelId="{029158AB-DA25-4C20-AEBC-11512E979C66}">
      <dgm:prSet/>
      <dgm:spPr/>
      <dgm:t>
        <a:bodyPr/>
        <a:lstStyle/>
        <a:p>
          <a:pPr rtl="0"/>
          <a:r>
            <a:rPr lang="zh-TW" dirty="0"/>
            <a:t>跟 </a:t>
          </a:r>
          <a:r>
            <a:rPr lang="en-US" altLang="zh-TW" dirty="0"/>
            <a:t>coauthor</a:t>
          </a:r>
          <a:r>
            <a:rPr lang="en-US" dirty="0"/>
            <a:t>s </a:t>
          </a:r>
          <a:r>
            <a:rPr lang="zh-TW" dirty="0"/>
            <a:t>學習</a:t>
          </a:r>
        </a:p>
      </dgm:t>
    </dgm:pt>
    <dgm:pt modelId="{3D2628DF-0897-42FF-B752-00A98FD8725B}" type="parTrans" cxnId="{1B9D6C7E-3B37-419A-AC6A-61E4CE5B4228}">
      <dgm:prSet/>
      <dgm:spPr/>
      <dgm:t>
        <a:bodyPr/>
        <a:lstStyle/>
        <a:p>
          <a:endParaRPr lang="zh-TW" altLang="en-US"/>
        </a:p>
      </dgm:t>
    </dgm:pt>
    <dgm:pt modelId="{19B692CA-9B21-4761-A2EA-07B3C29DBA71}" type="sibTrans" cxnId="{1B9D6C7E-3B37-419A-AC6A-61E4CE5B4228}">
      <dgm:prSet/>
      <dgm:spPr/>
      <dgm:t>
        <a:bodyPr/>
        <a:lstStyle/>
        <a:p>
          <a:endParaRPr lang="zh-TW" altLang="en-US"/>
        </a:p>
      </dgm:t>
    </dgm:pt>
    <dgm:pt modelId="{A3A43307-FED1-4E9A-9AA4-FCFEE11B8970}" type="pres">
      <dgm:prSet presAssocID="{61065337-93D8-48F1-A0D1-8523D9284AE4}" presName="Name0" presStyleCnt="0">
        <dgm:presLayoutVars>
          <dgm:dir/>
          <dgm:animLvl val="lvl"/>
          <dgm:resizeHandles val="exact"/>
        </dgm:presLayoutVars>
      </dgm:prSet>
      <dgm:spPr/>
    </dgm:pt>
    <dgm:pt modelId="{E33B140B-8C40-44C6-AC64-7AD3B7EDA917}" type="pres">
      <dgm:prSet presAssocID="{C66B8DD8-2E79-4E6C-AD3B-D828924D8922}" presName="linNode" presStyleCnt="0"/>
      <dgm:spPr/>
    </dgm:pt>
    <dgm:pt modelId="{242B514C-569C-44DB-A032-DAABA642C7DF}" type="pres">
      <dgm:prSet presAssocID="{C66B8DD8-2E79-4E6C-AD3B-D828924D8922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6263C4DD-E445-4CAA-9A7B-BC09CC0036B2}" type="pres">
      <dgm:prSet presAssocID="{C66B8DD8-2E79-4E6C-AD3B-D828924D8922}" presName="descendantText" presStyleLbl="alignAccFollowNode1" presStyleIdx="0" presStyleCnt="4">
        <dgm:presLayoutVars>
          <dgm:bulletEnabled val="1"/>
        </dgm:presLayoutVars>
      </dgm:prSet>
      <dgm:spPr/>
    </dgm:pt>
    <dgm:pt modelId="{3CB75F7B-2285-4140-B7F5-3341B48CD5A5}" type="pres">
      <dgm:prSet presAssocID="{6393A205-FC17-4B7A-9C20-C47F6B540C20}" presName="sp" presStyleCnt="0"/>
      <dgm:spPr/>
    </dgm:pt>
    <dgm:pt modelId="{E0E3A017-FDD1-4009-9108-75F641BFA5FC}" type="pres">
      <dgm:prSet presAssocID="{6DA056FB-564A-4D20-ABC9-B6D44EB60E15}" presName="linNode" presStyleCnt="0"/>
      <dgm:spPr/>
    </dgm:pt>
    <dgm:pt modelId="{93E10D97-AB0A-4748-8DBB-8EEE1ED9201E}" type="pres">
      <dgm:prSet presAssocID="{6DA056FB-564A-4D20-ABC9-B6D44EB60E15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11FDD928-B3FA-4E83-91B5-06F1E367D3F1}" type="pres">
      <dgm:prSet presAssocID="{6DA056FB-564A-4D20-ABC9-B6D44EB60E15}" presName="descendantText" presStyleLbl="alignAccFollowNode1" presStyleIdx="1" presStyleCnt="4">
        <dgm:presLayoutVars>
          <dgm:bulletEnabled val="1"/>
        </dgm:presLayoutVars>
      </dgm:prSet>
      <dgm:spPr/>
    </dgm:pt>
    <dgm:pt modelId="{101959B2-968A-4B5A-81DB-43A6D12F4FBB}" type="pres">
      <dgm:prSet presAssocID="{3C57B83B-7C30-4A92-8459-E25896C64140}" presName="sp" presStyleCnt="0"/>
      <dgm:spPr/>
    </dgm:pt>
    <dgm:pt modelId="{D926768B-1630-4576-9F8C-5E84CA9C0237}" type="pres">
      <dgm:prSet presAssocID="{AFD73EEF-7A8A-44F8-B34E-BB7AB28D11CC}" presName="linNode" presStyleCnt="0"/>
      <dgm:spPr/>
    </dgm:pt>
    <dgm:pt modelId="{6B0291A1-1602-454E-A863-E24D1E92D50F}" type="pres">
      <dgm:prSet presAssocID="{AFD73EEF-7A8A-44F8-B34E-BB7AB28D11CC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328B44E1-A592-4C54-BF00-5E70A0D37FD0}" type="pres">
      <dgm:prSet presAssocID="{AFD73EEF-7A8A-44F8-B34E-BB7AB28D11CC}" presName="descendantText" presStyleLbl="alignAccFollowNode1" presStyleIdx="2" presStyleCnt="4">
        <dgm:presLayoutVars>
          <dgm:bulletEnabled val="1"/>
        </dgm:presLayoutVars>
      </dgm:prSet>
      <dgm:spPr/>
    </dgm:pt>
    <dgm:pt modelId="{CAEE6879-2313-4DF9-AC9C-77CBD6C8BB16}" type="pres">
      <dgm:prSet presAssocID="{251534D1-5C4F-4074-BB79-F7B3B78D975E}" presName="sp" presStyleCnt="0"/>
      <dgm:spPr/>
    </dgm:pt>
    <dgm:pt modelId="{B88B29F9-C4B1-4337-B6D2-A7E8C07657ED}" type="pres">
      <dgm:prSet presAssocID="{6B4988BC-F661-492B-87E7-2BB14259E5BD}" presName="linNode" presStyleCnt="0"/>
      <dgm:spPr/>
    </dgm:pt>
    <dgm:pt modelId="{DCF62FAB-B710-4596-9E80-B1E33587B073}" type="pres">
      <dgm:prSet presAssocID="{6B4988BC-F661-492B-87E7-2BB14259E5BD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091A2237-E105-4721-93C3-6501DDA0D737}" type="pres">
      <dgm:prSet presAssocID="{6B4988BC-F661-492B-87E7-2BB14259E5BD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DD2810E-A6E8-42BF-90B8-279AE539F008}" type="presOf" srcId="{E27506FB-7029-408F-93C9-A0796A8F017E}" destId="{11FDD928-B3FA-4E83-91B5-06F1E367D3F1}" srcOrd="0" destOrd="0" presId="urn:microsoft.com/office/officeart/2005/8/layout/vList5"/>
    <dgm:cxn modelId="{D1E0EC0E-9F0E-4C9A-918A-0A8EC0B91BF4}" type="presOf" srcId="{C66B8DD8-2E79-4E6C-AD3B-D828924D8922}" destId="{242B514C-569C-44DB-A032-DAABA642C7DF}" srcOrd="0" destOrd="0" presId="urn:microsoft.com/office/officeart/2005/8/layout/vList5"/>
    <dgm:cxn modelId="{11DA0411-AE6B-4FF6-826E-A81AACB43417}" type="presOf" srcId="{C3DA6D3A-6CE0-456C-B032-534533BC5BE9}" destId="{11FDD928-B3FA-4E83-91B5-06F1E367D3F1}" srcOrd="0" destOrd="1" presId="urn:microsoft.com/office/officeart/2005/8/layout/vList5"/>
    <dgm:cxn modelId="{0717302A-D2E2-4B7A-A9DB-0C2367BF9C13}" type="presOf" srcId="{6B4988BC-F661-492B-87E7-2BB14259E5BD}" destId="{DCF62FAB-B710-4596-9E80-B1E33587B073}" srcOrd="0" destOrd="0" presId="urn:microsoft.com/office/officeart/2005/8/layout/vList5"/>
    <dgm:cxn modelId="{EBDF1D30-7471-404E-A752-5C0949D10A3C}" srcId="{61065337-93D8-48F1-A0D1-8523D9284AE4}" destId="{6B4988BC-F661-492B-87E7-2BB14259E5BD}" srcOrd="3" destOrd="0" parTransId="{4DC22E3C-8AD7-4658-976E-CAEA9697AEB2}" sibTransId="{1D731DA9-32AF-4154-9BAA-15C6C246852F}"/>
    <dgm:cxn modelId="{7AAE9933-A52B-4BB8-94B7-198638842F5D}" type="presOf" srcId="{9C837AD2-CC4F-4EED-B162-CBB7A991450F}" destId="{6263C4DD-E445-4CAA-9A7B-BC09CC0036B2}" srcOrd="0" destOrd="0" presId="urn:microsoft.com/office/officeart/2005/8/layout/vList5"/>
    <dgm:cxn modelId="{EC52643D-466C-4FFA-ACBC-FA797CFF0B0C}" type="presOf" srcId="{6DA056FB-564A-4D20-ABC9-B6D44EB60E15}" destId="{93E10D97-AB0A-4748-8DBB-8EEE1ED9201E}" srcOrd="0" destOrd="0" presId="urn:microsoft.com/office/officeart/2005/8/layout/vList5"/>
    <dgm:cxn modelId="{F611883F-FCDF-4900-B914-7F38817E1BE2}" srcId="{C66B8DD8-2E79-4E6C-AD3B-D828924D8922}" destId="{9C837AD2-CC4F-4EED-B162-CBB7A991450F}" srcOrd="0" destOrd="0" parTransId="{26FAF785-63FA-453E-A0FA-F914B57BD367}" sibTransId="{1924A489-F162-4AD7-B463-FAA3686333EF}"/>
    <dgm:cxn modelId="{FB99985B-0220-4504-A7A5-FFCC84C11CCA}" type="presOf" srcId="{AFD73EEF-7A8A-44F8-B34E-BB7AB28D11CC}" destId="{6B0291A1-1602-454E-A863-E24D1E92D50F}" srcOrd="0" destOrd="0" presId="urn:microsoft.com/office/officeart/2005/8/layout/vList5"/>
    <dgm:cxn modelId="{3D9CBE49-5DCD-4C40-A6F3-DB0820D984F7}" type="presOf" srcId="{61065337-93D8-48F1-A0D1-8523D9284AE4}" destId="{A3A43307-FED1-4E9A-9AA4-FCFEE11B8970}" srcOrd="0" destOrd="0" presId="urn:microsoft.com/office/officeart/2005/8/layout/vList5"/>
    <dgm:cxn modelId="{2B8E906A-063D-4422-BD00-D5563413B6F0}" srcId="{61065337-93D8-48F1-A0D1-8523D9284AE4}" destId="{6DA056FB-564A-4D20-ABC9-B6D44EB60E15}" srcOrd="1" destOrd="0" parTransId="{BDFCD68D-C9C9-4A25-A6BC-6BED57438A27}" sibTransId="{3C57B83B-7C30-4A92-8459-E25896C64140}"/>
    <dgm:cxn modelId="{60138453-9AFA-4C72-B7CB-63D54F183C63}" srcId="{C66B8DD8-2E79-4E6C-AD3B-D828924D8922}" destId="{1004E79B-6A88-4047-99EF-7AE0700D37C8}" srcOrd="1" destOrd="0" parTransId="{F20C2DA1-C0ED-4100-9B93-B6A2CBC6892B}" sibTransId="{74D3E914-252E-4888-B44B-1A1927639E19}"/>
    <dgm:cxn modelId="{CEF3E754-A367-4038-86F6-C78F7896CA25}" type="presOf" srcId="{4DDB8041-5C05-4DCA-80D3-E7DBF2095919}" destId="{328B44E1-A592-4C54-BF00-5E70A0D37FD0}" srcOrd="0" destOrd="0" presId="urn:microsoft.com/office/officeart/2005/8/layout/vList5"/>
    <dgm:cxn modelId="{78E75E77-65E6-49B1-830B-7A7A4877080D}" type="presOf" srcId="{FFB38762-5E6F-4A78-BC0B-6150C94A1F70}" destId="{328B44E1-A592-4C54-BF00-5E70A0D37FD0}" srcOrd="0" destOrd="1" presId="urn:microsoft.com/office/officeart/2005/8/layout/vList5"/>
    <dgm:cxn modelId="{1B9D6C7E-3B37-419A-AC6A-61E4CE5B4228}" srcId="{6B4988BC-F661-492B-87E7-2BB14259E5BD}" destId="{029158AB-DA25-4C20-AEBC-11512E979C66}" srcOrd="0" destOrd="0" parTransId="{3D2628DF-0897-42FF-B752-00A98FD8725B}" sibTransId="{19B692CA-9B21-4761-A2EA-07B3C29DBA71}"/>
    <dgm:cxn modelId="{7A996E81-C660-45A2-B4A6-20F684D7B9DF}" type="presOf" srcId="{448E9460-C4EE-47EA-B083-E8EF49724ECF}" destId="{091A2237-E105-4721-93C3-6501DDA0D737}" srcOrd="0" destOrd="1" presId="urn:microsoft.com/office/officeart/2005/8/layout/vList5"/>
    <dgm:cxn modelId="{E5EDEC83-1E25-415C-8852-3058515FD934}" type="presOf" srcId="{029158AB-DA25-4C20-AEBC-11512E979C66}" destId="{091A2237-E105-4721-93C3-6501DDA0D737}" srcOrd="0" destOrd="0" presId="urn:microsoft.com/office/officeart/2005/8/layout/vList5"/>
    <dgm:cxn modelId="{D8E83D95-8498-4BB5-AE0F-D44B5DA93BAE}" type="presOf" srcId="{1004E79B-6A88-4047-99EF-7AE0700D37C8}" destId="{6263C4DD-E445-4CAA-9A7B-BC09CC0036B2}" srcOrd="0" destOrd="1" presId="urn:microsoft.com/office/officeart/2005/8/layout/vList5"/>
    <dgm:cxn modelId="{8BF083A3-4466-4A79-8312-C40A221AE481}" srcId="{61065337-93D8-48F1-A0D1-8523D9284AE4}" destId="{C66B8DD8-2E79-4E6C-AD3B-D828924D8922}" srcOrd="0" destOrd="0" parTransId="{0DA47A31-DD66-44ED-ACA7-15ACD12805B8}" sibTransId="{6393A205-FC17-4B7A-9C20-C47F6B540C20}"/>
    <dgm:cxn modelId="{9D9497BB-5C49-4C87-BC3A-9AF9CCA42682}" srcId="{61065337-93D8-48F1-A0D1-8523D9284AE4}" destId="{AFD73EEF-7A8A-44F8-B34E-BB7AB28D11CC}" srcOrd="2" destOrd="0" parTransId="{B8367109-731D-403D-9DB0-3900FE6D3230}" sibTransId="{251534D1-5C4F-4074-BB79-F7B3B78D975E}"/>
    <dgm:cxn modelId="{410D24C4-456D-407F-A622-D23B5F514D0A}" srcId="{AFD73EEF-7A8A-44F8-B34E-BB7AB28D11CC}" destId="{FFB38762-5E6F-4A78-BC0B-6150C94A1F70}" srcOrd="1" destOrd="0" parTransId="{86C55E1A-C156-4034-874E-BF4E7D5906E0}" sibTransId="{F1B71ADF-3B16-48BC-8877-98F58A2BC39B}"/>
    <dgm:cxn modelId="{EDECABCC-9C5B-43D8-A154-2C3D94CEA243}" srcId="{AFD73EEF-7A8A-44F8-B34E-BB7AB28D11CC}" destId="{4DDB8041-5C05-4DCA-80D3-E7DBF2095919}" srcOrd="0" destOrd="0" parTransId="{3FE0A6C8-29AA-4269-B725-4A1568E1FD83}" sibTransId="{14749B2B-7D60-4152-A6D7-22C152215880}"/>
    <dgm:cxn modelId="{E46DAECC-1302-4A24-844D-95CB8AE939B2}" srcId="{6B4988BC-F661-492B-87E7-2BB14259E5BD}" destId="{448E9460-C4EE-47EA-B083-E8EF49724ECF}" srcOrd="1" destOrd="0" parTransId="{36DFCC30-DAE4-44A0-9A2A-D0FD87A1FF36}" sibTransId="{9A490A87-73F0-42B7-BAB3-08741CC831BD}"/>
    <dgm:cxn modelId="{CB65EFE0-7D25-4E9C-9990-1659A4D180BF}" srcId="{6DA056FB-564A-4D20-ABC9-B6D44EB60E15}" destId="{E27506FB-7029-408F-93C9-A0796A8F017E}" srcOrd="0" destOrd="0" parTransId="{1C3EE57B-D8DB-4EE8-B50F-D2F645BF8230}" sibTransId="{758CF693-7AAA-45F5-B339-133BE6FBCF22}"/>
    <dgm:cxn modelId="{36135CE5-4605-4EE7-962D-18CB93440938}" srcId="{6DA056FB-564A-4D20-ABC9-B6D44EB60E15}" destId="{C3DA6D3A-6CE0-456C-B032-534533BC5BE9}" srcOrd="1" destOrd="0" parTransId="{B975DECC-C7B9-44DE-A1B0-9785A203C147}" sibTransId="{20A39E55-50E5-47F9-AEEA-9E81DC6BDAC5}"/>
    <dgm:cxn modelId="{AAC905E2-88B6-4860-9607-9F00ED8B05EA}" type="presParOf" srcId="{A3A43307-FED1-4E9A-9AA4-FCFEE11B8970}" destId="{E33B140B-8C40-44C6-AC64-7AD3B7EDA917}" srcOrd="0" destOrd="0" presId="urn:microsoft.com/office/officeart/2005/8/layout/vList5"/>
    <dgm:cxn modelId="{9F239A36-0209-4CE3-A842-B0406CC371A2}" type="presParOf" srcId="{E33B140B-8C40-44C6-AC64-7AD3B7EDA917}" destId="{242B514C-569C-44DB-A032-DAABA642C7DF}" srcOrd="0" destOrd="0" presId="urn:microsoft.com/office/officeart/2005/8/layout/vList5"/>
    <dgm:cxn modelId="{30E936AF-A085-46C1-BDFD-641CD2D8683F}" type="presParOf" srcId="{E33B140B-8C40-44C6-AC64-7AD3B7EDA917}" destId="{6263C4DD-E445-4CAA-9A7B-BC09CC0036B2}" srcOrd="1" destOrd="0" presId="urn:microsoft.com/office/officeart/2005/8/layout/vList5"/>
    <dgm:cxn modelId="{9DBBED34-777D-47A3-983B-A557220E46F9}" type="presParOf" srcId="{A3A43307-FED1-4E9A-9AA4-FCFEE11B8970}" destId="{3CB75F7B-2285-4140-B7F5-3341B48CD5A5}" srcOrd="1" destOrd="0" presId="urn:microsoft.com/office/officeart/2005/8/layout/vList5"/>
    <dgm:cxn modelId="{BA0F7618-C699-466F-A01A-E702F7549C28}" type="presParOf" srcId="{A3A43307-FED1-4E9A-9AA4-FCFEE11B8970}" destId="{E0E3A017-FDD1-4009-9108-75F641BFA5FC}" srcOrd="2" destOrd="0" presId="urn:microsoft.com/office/officeart/2005/8/layout/vList5"/>
    <dgm:cxn modelId="{A9E5969A-F958-4A3A-9CB3-F7F79CA92455}" type="presParOf" srcId="{E0E3A017-FDD1-4009-9108-75F641BFA5FC}" destId="{93E10D97-AB0A-4748-8DBB-8EEE1ED9201E}" srcOrd="0" destOrd="0" presId="urn:microsoft.com/office/officeart/2005/8/layout/vList5"/>
    <dgm:cxn modelId="{04E69DD9-6A73-4E0A-A238-A4ECA830529D}" type="presParOf" srcId="{E0E3A017-FDD1-4009-9108-75F641BFA5FC}" destId="{11FDD928-B3FA-4E83-91B5-06F1E367D3F1}" srcOrd="1" destOrd="0" presId="urn:microsoft.com/office/officeart/2005/8/layout/vList5"/>
    <dgm:cxn modelId="{79037E35-7141-475B-BBBF-0632EFEC88EC}" type="presParOf" srcId="{A3A43307-FED1-4E9A-9AA4-FCFEE11B8970}" destId="{101959B2-968A-4B5A-81DB-43A6D12F4FBB}" srcOrd="3" destOrd="0" presId="urn:microsoft.com/office/officeart/2005/8/layout/vList5"/>
    <dgm:cxn modelId="{2A3EEDA3-3039-4862-9AB9-B5D6EB15673E}" type="presParOf" srcId="{A3A43307-FED1-4E9A-9AA4-FCFEE11B8970}" destId="{D926768B-1630-4576-9F8C-5E84CA9C0237}" srcOrd="4" destOrd="0" presId="urn:microsoft.com/office/officeart/2005/8/layout/vList5"/>
    <dgm:cxn modelId="{7D383C40-8E77-423A-971B-812BC2AFB228}" type="presParOf" srcId="{D926768B-1630-4576-9F8C-5E84CA9C0237}" destId="{6B0291A1-1602-454E-A863-E24D1E92D50F}" srcOrd="0" destOrd="0" presId="urn:microsoft.com/office/officeart/2005/8/layout/vList5"/>
    <dgm:cxn modelId="{C599E0E0-2108-4931-891E-FD50325219A1}" type="presParOf" srcId="{D926768B-1630-4576-9F8C-5E84CA9C0237}" destId="{328B44E1-A592-4C54-BF00-5E70A0D37FD0}" srcOrd="1" destOrd="0" presId="urn:microsoft.com/office/officeart/2005/8/layout/vList5"/>
    <dgm:cxn modelId="{87461A44-E3DC-4A73-98C4-EAE6C9A61F28}" type="presParOf" srcId="{A3A43307-FED1-4E9A-9AA4-FCFEE11B8970}" destId="{CAEE6879-2313-4DF9-AC9C-77CBD6C8BB16}" srcOrd="5" destOrd="0" presId="urn:microsoft.com/office/officeart/2005/8/layout/vList5"/>
    <dgm:cxn modelId="{DC7275DD-3268-4853-B751-9DAAAD816770}" type="presParOf" srcId="{A3A43307-FED1-4E9A-9AA4-FCFEE11B8970}" destId="{B88B29F9-C4B1-4337-B6D2-A7E8C07657ED}" srcOrd="6" destOrd="0" presId="urn:microsoft.com/office/officeart/2005/8/layout/vList5"/>
    <dgm:cxn modelId="{6577465A-EE6E-45A9-A1EB-F1D5F9D95141}" type="presParOf" srcId="{B88B29F9-C4B1-4337-B6D2-A7E8C07657ED}" destId="{DCF62FAB-B710-4596-9E80-B1E33587B073}" srcOrd="0" destOrd="0" presId="urn:microsoft.com/office/officeart/2005/8/layout/vList5"/>
    <dgm:cxn modelId="{FC61B04C-9924-48E4-8731-21D454D42542}" type="presParOf" srcId="{B88B29F9-C4B1-4337-B6D2-A7E8C07657ED}" destId="{091A2237-E105-4721-93C3-6501DDA0D7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CB087-6840-4BDA-A6E0-EBBA2D17D667}">
      <dsp:nvSpPr>
        <dsp:cNvPr id="0" name=""/>
        <dsp:cNvSpPr/>
      </dsp:nvSpPr>
      <dsp:spPr>
        <a:xfrm>
          <a:off x="0" y="38180"/>
          <a:ext cx="10515600" cy="79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100" kern="1200"/>
            <a:t>時態：</a:t>
          </a:r>
        </a:p>
      </dsp:txBody>
      <dsp:txXfrm>
        <a:off x="38952" y="77132"/>
        <a:ext cx="10437696" cy="720036"/>
      </dsp:txXfrm>
    </dsp:sp>
    <dsp:sp modelId="{A5C958C7-5731-44B1-BCF7-E743EA63A50D}">
      <dsp:nvSpPr>
        <dsp:cNvPr id="0" name=""/>
        <dsp:cNvSpPr/>
      </dsp:nvSpPr>
      <dsp:spPr>
        <a:xfrm>
          <a:off x="0" y="836120"/>
          <a:ext cx="10515600" cy="1796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2400" kern="1200" dirty="0"/>
            <a:t>過去式呈現「特定」結果，在討論</a:t>
          </a:r>
          <a:r>
            <a:rPr lang="en-US" sz="2400" kern="1200" dirty="0"/>
            <a:t>/</a:t>
          </a:r>
          <a:r>
            <a:rPr lang="zh-TW" sz="2400" kern="1200" dirty="0"/>
            <a:t>結論章節，不代表未來</a:t>
          </a:r>
          <a:r>
            <a:rPr lang="en-US" sz="2400" kern="1200" dirty="0"/>
            <a:t>/</a:t>
          </a:r>
          <a:r>
            <a:rPr lang="zh-TW" sz="2400" kern="1200" dirty="0"/>
            <a:t>普遍事實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2400" kern="1200" dirty="0"/>
            <a:t>現在式用於解釋、概化或應用</a:t>
          </a:r>
          <a:r>
            <a:rPr lang="zh-TW" altLang="en-US" sz="2400" kern="1200" dirty="0"/>
            <a:t>，語意通常保留，否則誇大</a:t>
          </a:r>
          <a:endParaRPr lang="zh-TW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 dirty="0"/>
            <a:t>Be </a:t>
          </a:r>
          <a:r>
            <a:rPr lang="zh-TW" sz="2400" kern="1200" dirty="0"/>
            <a:t>動詞之現在式代表當下或普遍的事實</a:t>
          </a:r>
          <a:r>
            <a:rPr lang="en-US" sz="2400" kern="1200" dirty="0"/>
            <a:t>【</a:t>
          </a:r>
          <a:r>
            <a:rPr lang="zh-TW" altLang="en-US" sz="2400" kern="1200" dirty="0"/>
            <a:t>語意</a:t>
          </a:r>
          <a:r>
            <a:rPr lang="zh-TW" sz="2400" kern="1200" dirty="0"/>
            <a:t>強度極高</a:t>
          </a:r>
          <a:r>
            <a:rPr lang="en-US" sz="2400" kern="1200" dirty="0"/>
            <a:t>】</a:t>
          </a:r>
          <a:r>
            <a:rPr lang="zh-TW" altLang="en-US" sz="2400" kern="1200" dirty="0"/>
            <a:t>，一般研究結果難以達到如此肯定</a:t>
          </a:r>
          <a:endParaRPr lang="zh-TW" sz="2400" kern="1200" dirty="0"/>
        </a:p>
      </dsp:txBody>
      <dsp:txXfrm>
        <a:off x="0" y="836120"/>
        <a:ext cx="10515600" cy="1796760"/>
      </dsp:txXfrm>
    </dsp:sp>
    <dsp:sp modelId="{B9342443-FEDD-4779-B92A-8B9E669D59B9}">
      <dsp:nvSpPr>
        <dsp:cNvPr id="0" name=""/>
        <dsp:cNvSpPr/>
      </dsp:nvSpPr>
      <dsp:spPr>
        <a:xfrm>
          <a:off x="0" y="2632880"/>
          <a:ext cx="10515600" cy="79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3100" kern="1200"/>
            <a:t>語助詞</a:t>
          </a:r>
          <a:r>
            <a:rPr lang="en-US" sz="3100" kern="1200"/>
            <a:t>(may/might, can/could)</a:t>
          </a:r>
          <a:r>
            <a:rPr lang="zh-TW" sz="3100" kern="1200"/>
            <a:t>：</a:t>
          </a:r>
        </a:p>
      </dsp:txBody>
      <dsp:txXfrm>
        <a:off x="38952" y="2671832"/>
        <a:ext cx="10437696" cy="720036"/>
      </dsp:txXfrm>
    </dsp:sp>
    <dsp:sp modelId="{BEC6CAAC-E00A-4A75-8C0C-C43CDF988427}">
      <dsp:nvSpPr>
        <dsp:cNvPr id="0" name=""/>
        <dsp:cNvSpPr/>
      </dsp:nvSpPr>
      <dsp:spPr>
        <a:xfrm>
          <a:off x="0" y="3430820"/>
          <a:ext cx="10515600" cy="882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zh-TW" sz="2400" kern="1200"/>
            <a:t>代表正向</a:t>
          </a:r>
          <a:r>
            <a:rPr lang="en-US" sz="2400" kern="1200"/>
            <a:t>/</a:t>
          </a:r>
          <a:r>
            <a:rPr lang="zh-TW" sz="2400" kern="1200"/>
            <a:t>可能，但程度不確定，常被忽略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may/might</a:t>
          </a:r>
          <a:r>
            <a:rPr lang="zh-TW" sz="2400" kern="1200"/>
            <a:t> </a:t>
          </a:r>
          <a:r>
            <a:rPr lang="en-US" sz="2400" kern="1200"/>
            <a:t>&amp; can/could</a:t>
          </a:r>
          <a:r>
            <a:rPr lang="zh-TW" sz="2400" kern="1200"/>
            <a:t>語意差異</a:t>
          </a:r>
          <a:r>
            <a:rPr lang="en-US" sz="2400" kern="1200"/>
            <a:t>(</a:t>
          </a:r>
          <a:r>
            <a:rPr lang="zh-TW" sz="2400" kern="1200"/>
            <a:t>可能程度</a:t>
          </a:r>
          <a:r>
            <a:rPr lang="en-US" sz="2400" kern="1200"/>
            <a:t>)</a:t>
          </a:r>
          <a:r>
            <a:rPr lang="zh-TW" sz="2400" kern="1200"/>
            <a:t>不易區隔，常被交替使用</a:t>
          </a:r>
        </a:p>
      </dsp:txBody>
      <dsp:txXfrm>
        <a:off x="0" y="3430820"/>
        <a:ext cx="10515600" cy="882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F5368-1CF9-415C-98F8-7B7E7DAF6BE9}">
      <dsp:nvSpPr>
        <dsp:cNvPr id="0" name=""/>
        <dsp:cNvSpPr/>
      </dsp:nvSpPr>
      <dsp:spPr>
        <a:xfrm>
          <a:off x="0" y="78010"/>
          <a:ext cx="659198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Background</a:t>
          </a:r>
          <a:endParaRPr lang="zh-TW" sz="3200" kern="1200"/>
        </a:p>
      </dsp:txBody>
      <dsp:txXfrm>
        <a:off x="37467" y="115477"/>
        <a:ext cx="6517051" cy="692586"/>
      </dsp:txXfrm>
    </dsp:sp>
    <dsp:sp modelId="{3AAAA03C-7522-4B48-A728-15241589F252}">
      <dsp:nvSpPr>
        <dsp:cNvPr id="0" name=""/>
        <dsp:cNvSpPr/>
      </dsp:nvSpPr>
      <dsp:spPr>
        <a:xfrm>
          <a:off x="0" y="845530"/>
          <a:ext cx="6591985" cy="1225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296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Summary of current knowledge </a:t>
          </a:r>
          <a:endParaRPr lang="zh-TW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Specific problem(s) addressed and reason(s) for addressing </a:t>
          </a:r>
          <a:endParaRPr lang="zh-TW" sz="2500" kern="1200"/>
        </a:p>
      </dsp:txBody>
      <dsp:txXfrm>
        <a:off x="0" y="845530"/>
        <a:ext cx="6591985" cy="1225440"/>
      </dsp:txXfrm>
    </dsp:sp>
    <dsp:sp modelId="{2AF79890-F8E8-4CB8-9A1E-6467841A429D}">
      <dsp:nvSpPr>
        <dsp:cNvPr id="0" name=""/>
        <dsp:cNvSpPr/>
      </dsp:nvSpPr>
      <dsp:spPr>
        <a:xfrm>
          <a:off x="0" y="2070971"/>
          <a:ext cx="659198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Objective/purpose*</a:t>
          </a:r>
          <a:endParaRPr lang="zh-TW" sz="3200" kern="1200"/>
        </a:p>
      </dsp:txBody>
      <dsp:txXfrm>
        <a:off x="37467" y="2108438"/>
        <a:ext cx="6517051" cy="692586"/>
      </dsp:txXfrm>
    </dsp:sp>
    <dsp:sp modelId="{023B7041-26D9-48E5-8EB6-45ECE36A4897}">
      <dsp:nvSpPr>
        <dsp:cNvPr id="0" name=""/>
        <dsp:cNvSpPr/>
      </dsp:nvSpPr>
      <dsp:spPr>
        <a:xfrm>
          <a:off x="0" y="2838491"/>
          <a:ext cx="6591985" cy="861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296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Primary objective(s), hypothesis(es), or aim(s)</a:t>
          </a:r>
          <a:endParaRPr lang="zh-TW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500" kern="1200"/>
            <a:t>Secondary question(s) </a:t>
          </a:r>
          <a:endParaRPr lang="zh-TW" sz="2500" kern="1200"/>
        </a:p>
      </dsp:txBody>
      <dsp:txXfrm>
        <a:off x="0" y="2838491"/>
        <a:ext cx="6591985" cy="8611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FDA046-29EE-400E-A06E-E7A56BA220DA}">
      <dsp:nvSpPr>
        <dsp:cNvPr id="0" name=""/>
        <dsp:cNvSpPr/>
      </dsp:nvSpPr>
      <dsp:spPr>
        <a:xfrm>
          <a:off x="571499" y="0"/>
          <a:ext cx="6477000" cy="4800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6DF83C-1759-47C3-B643-9E2C317D6495}">
      <dsp:nvSpPr>
        <dsp:cNvPr id="0" name=""/>
        <dsp:cNvSpPr/>
      </dsp:nvSpPr>
      <dsp:spPr>
        <a:xfrm>
          <a:off x="93" y="1440179"/>
          <a:ext cx="1115094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000" kern="1200" baseline="0" dirty="0"/>
            <a:t>Design</a:t>
          </a:r>
          <a:endParaRPr lang="zh-TW" sz="2000" kern="1200" dirty="0"/>
        </a:p>
      </dsp:txBody>
      <dsp:txXfrm>
        <a:off x="54527" y="1494613"/>
        <a:ext cx="1006226" cy="1811372"/>
      </dsp:txXfrm>
    </dsp:sp>
    <dsp:sp modelId="{CC646FCC-58F9-4D6A-81C6-C496C7A106E3}">
      <dsp:nvSpPr>
        <dsp:cNvPr id="0" name=""/>
        <dsp:cNvSpPr/>
      </dsp:nvSpPr>
      <dsp:spPr>
        <a:xfrm>
          <a:off x="1301036" y="1440179"/>
          <a:ext cx="1115094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baseline="0" dirty="0"/>
            <a:t>Sample</a:t>
          </a:r>
          <a:endParaRPr lang="zh-TW" sz="1800" kern="1200" dirty="0"/>
        </a:p>
      </dsp:txBody>
      <dsp:txXfrm>
        <a:off x="1355470" y="1494613"/>
        <a:ext cx="1006226" cy="1811372"/>
      </dsp:txXfrm>
    </dsp:sp>
    <dsp:sp modelId="{660CD1CF-D9E8-4AFA-ABBF-8208C0A88E6F}">
      <dsp:nvSpPr>
        <dsp:cNvPr id="0" name=""/>
        <dsp:cNvSpPr/>
      </dsp:nvSpPr>
      <dsp:spPr>
        <a:xfrm>
          <a:off x="2601980" y="1440179"/>
          <a:ext cx="1115094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200" kern="1200" baseline="0" dirty="0"/>
            <a:t>Procedure</a:t>
          </a:r>
          <a:endParaRPr lang="zh-TW" sz="1200" kern="1200" dirty="0"/>
        </a:p>
      </dsp:txBody>
      <dsp:txXfrm>
        <a:off x="2656414" y="1494613"/>
        <a:ext cx="1006226" cy="1811372"/>
      </dsp:txXfrm>
    </dsp:sp>
    <dsp:sp modelId="{75B134AD-09C9-43D2-8679-C74304C9B658}">
      <dsp:nvSpPr>
        <dsp:cNvPr id="0" name=""/>
        <dsp:cNvSpPr/>
      </dsp:nvSpPr>
      <dsp:spPr>
        <a:xfrm>
          <a:off x="3902924" y="1440179"/>
          <a:ext cx="1115094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200" kern="1200" dirty="0"/>
            <a:t>Intervention</a:t>
          </a:r>
          <a:endParaRPr lang="zh-TW" sz="1200" kern="1200" dirty="0"/>
        </a:p>
      </dsp:txBody>
      <dsp:txXfrm>
        <a:off x="3957358" y="1494613"/>
        <a:ext cx="1006226" cy="1811372"/>
      </dsp:txXfrm>
    </dsp:sp>
    <dsp:sp modelId="{7BA8304E-5DD9-403D-8A88-CCF1A9F7B0BD}">
      <dsp:nvSpPr>
        <dsp:cNvPr id="0" name=""/>
        <dsp:cNvSpPr/>
      </dsp:nvSpPr>
      <dsp:spPr>
        <a:xfrm>
          <a:off x="5203868" y="1440179"/>
          <a:ext cx="1115094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400" kern="1200" baseline="0" dirty="0"/>
            <a:t>Measures</a:t>
          </a:r>
          <a:endParaRPr lang="zh-TW" sz="1400" kern="1200" dirty="0"/>
        </a:p>
      </dsp:txBody>
      <dsp:txXfrm>
        <a:off x="5258302" y="1494613"/>
        <a:ext cx="1006226" cy="1811372"/>
      </dsp:txXfrm>
    </dsp:sp>
    <dsp:sp modelId="{AC264C9B-C5B4-4B1E-B3F6-F64372755248}">
      <dsp:nvSpPr>
        <dsp:cNvPr id="0" name=""/>
        <dsp:cNvSpPr/>
      </dsp:nvSpPr>
      <dsp:spPr>
        <a:xfrm>
          <a:off x="6504812" y="1440179"/>
          <a:ext cx="1115094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baseline="0" dirty="0"/>
            <a:t>Data 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baseline="0" dirty="0"/>
            <a:t>analysis</a:t>
          </a:r>
          <a:endParaRPr lang="zh-TW" sz="1800" kern="1200" dirty="0"/>
        </a:p>
      </dsp:txBody>
      <dsp:txXfrm>
        <a:off x="6559246" y="1494613"/>
        <a:ext cx="1006226" cy="18113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EBB4C-1076-4B1E-A0FD-B3ADCEF152CE}">
      <dsp:nvSpPr>
        <dsp:cNvPr id="0" name=""/>
        <dsp:cNvSpPr/>
      </dsp:nvSpPr>
      <dsp:spPr>
        <a:xfrm>
          <a:off x="51" y="714302"/>
          <a:ext cx="4913783" cy="8365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Essential analysis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 [Sample characteristics/generalization]</a:t>
          </a:r>
          <a:endParaRPr lang="zh-TW" sz="2000" kern="1200" dirty="0"/>
        </a:p>
      </dsp:txBody>
      <dsp:txXfrm>
        <a:off x="51" y="714302"/>
        <a:ext cx="4913783" cy="836533"/>
      </dsp:txXfrm>
    </dsp:sp>
    <dsp:sp modelId="{F2CF3AF9-FE14-418B-ACDA-B6E41EBDD667}">
      <dsp:nvSpPr>
        <dsp:cNvPr id="0" name=""/>
        <dsp:cNvSpPr/>
      </dsp:nvSpPr>
      <dsp:spPr>
        <a:xfrm>
          <a:off x="51" y="1550835"/>
          <a:ext cx="4913783" cy="2086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Flow of participants/groups</a:t>
          </a:r>
          <a:endParaRPr lang="zh-TW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Demographic and other characteristics of participants/groups</a:t>
          </a:r>
          <a:endParaRPr lang="zh-TW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zh-TW" sz="2000" kern="1200" dirty="0"/>
            <a:t>R</a:t>
          </a:r>
          <a:r>
            <a:rPr lang="en-US" sz="2000" kern="1200" dirty="0"/>
            <a:t>aw data, response rate,  non-participation/withdrawal/incomplete/lost data</a:t>
          </a:r>
          <a:endParaRPr lang="zh-TW" sz="2000" kern="1200" dirty="0"/>
        </a:p>
      </dsp:txBody>
      <dsp:txXfrm>
        <a:off x="51" y="1550835"/>
        <a:ext cx="4913783" cy="2086199"/>
      </dsp:txXfrm>
    </dsp:sp>
    <dsp:sp modelId="{6ACB2C3C-DC29-4795-8D8D-B336C3C73627}">
      <dsp:nvSpPr>
        <dsp:cNvPr id="0" name=""/>
        <dsp:cNvSpPr/>
      </dsp:nvSpPr>
      <dsp:spPr>
        <a:xfrm>
          <a:off x="5601764" y="714302"/>
          <a:ext cx="4913783" cy="8365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Outcome, Predictor analysis	</a:t>
          </a:r>
          <a:endParaRPr lang="zh-TW" sz="2000" kern="1200"/>
        </a:p>
      </dsp:txBody>
      <dsp:txXfrm>
        <a:off x="5601764" y="714302"/>
        <a:ext cx="4913783" cy="836533"/>
      </dsp:txXfrm>
    </dsp:sp>
    <dsp:sp modelId="{DD751C3B-2689-417B-960E-23A79DF5C19A}">
      <dsp:nvSpPr>
        <dsp:cNvPr id="0" name=""/>
        <dsp:cNvSpPr/>
      </dsp:nvSpPr>
      <dsp:spPr>
        <a:xfrm>
          <a:off x="5601764" y="1550835"/>
          <a:ext cx="4913783" cy="20861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Summary of results and </a:t>
          </a:r>
          <a:r>
            <a:rPr lang="en-US" sz="2000" kern="1200" dirty="0">
              <a:solidFill>
                <a:srgbClr val="FF0000"/>
              </a:solidFill>
            </a:rPr>
            <a:t>precision</a:t>
          </a:r>
          <a:r>
            <a:rPr lang="en-US" sz="2000" kern="1200" dirty="0"/>
            <a:t> for each outcome/predictor/measure</a:t>
          </a:r>
          <a:endParaRPr lang="zh-TW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Related to every research objective</a:t>
          </a:r>
          <a:endParaRPr lang="zh-TW" sz="2000" kern="1200" dirty="0"/>
        </a:p>
      </dsp:txBody>
      <dsp:txXfrm>
        <a:off x="5601764" y="1550835"/>
        <a:ext cx="4913783" cy="20861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5F082-7F74-46E0-AD92-E4D0C2AAB5B2}">
      <dsp:nvSpPr>
        <dsp:cNvPr id="0" name=""/>
        <dsp:cNvSpPr/>
      </dsp:nvSpPr>
      <dsp:spPr>
        <a:xfrm>
          <a:off x="2755780" y="0"/>
          <a:ext cx="4351338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C11446-D4B5-4748-8E3B-BDAF8BA6E38E}">
      <dsp:nvSpPr>
        <dsp:cNvPr id="0" name=""/>
        <dsp:cNvSpPr/>
      </dsp:nvSpPr>
      <dsp:spPr>
        <a:xfrm>
          <a:off x="4931449" y="437470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Main results’ summary &amp; Interpretation</a:t>
          </a:r>
          <a:endParaRPr lang="zh-TW" sz="1700" kern="1200" dirty="0"/>
        </a:p>
      </dsp:txBody>
      <dsp:txXfrm>
        <a:off x="4981732" y="487753"/>
        <a:ext cx="2727803" cy="929477"/>
      </dsp:txXfrm>
    </dsp:sp>
    <dsp:sp modelId="{49D8198D-6A96-4756-9E44-C4724EEFE056}">
      <dsp:nvSpPr>
        <dsp:cNvPr id="0" name=""/>
        <dsp:cNvSpPr/>
      </dsp:nvSpPr>
      <dsp:spPr>
        <a:xfrm>
          <a:off x="4931449" y="1596269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Generalization/limitations*</a:t>
          </a:r>
          <a:endParaRPr lang="zh-TW" sz="1700" kern="1200"/>
        </a:p>
      </dsp:txBody>
      <dsp:txXfrm>
        <a:off x="4981732" y="1646552"/>
        <a:ext cx="2727803" cy="929477"/>
      </dsp:txXfrm>
    </dsp:sp>
    <dsp:sp modelId="{C543D25B-2631-4B5C-9011-88D36106A479}">
      <dsp:nvSpPr>
        <dsp:cNvPr id="0" name=""/>
        <dsp:cNvSpPr/>
      </dsp:nvSpPr>
      <dsp:spPr>
        <a:xfrm>
          <a:off x="4931449" y="2755068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Concluding remarks/Implications</a:t>
          </a:r>
          <a:endParaRPr lang="zh-TW" sz="1700" kern="1200" dirty="0"/>
        </a:p>
      </dsp:txBody>
      <dsp:txXfrm>
        <a:off x="4981732" y="2805351"/>
        <a:ext cx="2727803" cy="929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FED2CA-B0E1-4937-ACB5-F889E370753E}">
      <dsp:nvSpPr>
        <dsp:cNvPr id="0" name=""/>
        <dsp:cNvSpPr/>
      </dsp:nvSpPr>
      <dsp:spPr>
        <a:xfrm>
          <a:off x="1296143" y="0"/>
          <a:ext cx="6912768" cy="432048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94829-DBE8-45CC-8982-8B3422E9DA9A}">
      <dsp:nvSpPr>
        <dsp:cNvPr id="0" name=""/>
        <dsp:cNvSpPr/>
      </dsp:nvSpPr>
      <dsp:spPr>
        <a:xfrm>
          <a:off x="1977051" y="3212708"/>
          <a:ext cx="158993" cy="1589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87BC7-D8F0-458F-9775-8A4853ECB2AF}">
      <dsp:nvSpPr>
        <dsp:cNvPr id="0" name=""/>
        <dsp:cNvSpPr/>
      </dsp:nvSpPr>
      <dsp:spPr>
        <a:xfrm>
          <a:off x="2056548" y="3292205"/>
          <a:ext cx="905572" cy="102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4247" tIns="0" rIns="0" bIns="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>
              <a:latin typeface="微軟正黑體" pitchFamily="34" charset="-120"/>
              <a:ea typeface="微軟正黑體" pitchFamily="34" charset="-120"/>
            </a:rPr>
            <a:t>題目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300" kern="1200">
              <a:latin typeface="微軟正黑體" pitchFamily="34" charset="-120"/>
              <a:ea typeface="微軟正黑體" pitchFamily="34" charset="-120"/>
            </a:rPr>
            <a:t>確定相關、有趣</a:t>
          </a:r>
        </a:p>
      </dsp:txBody>
      <dsp:txXfrm>
        <a:off x="2056548" y="3292205"/>
        <a:ext cx="905572" cy="1028274"/>
      </dsp:txXfrm>
    </dsp:sp>
    <dsp:sp modelId="{F1927DA3-AD88-4A34-826A-DC377C8A629D}">
      <dsp:nvSpPr>
        <dsp:cNvPr id="0" name=""/>
        <dsp:cNvSpPr/>
      </dsp:nvSpPr>
      <dsp:spPr>
        <a:xfrm>
          <a:off x="2837691" y="2385769"/>
          <a:ext cx="248859" cy="2488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A539D-B613-4DBF-BE2D-B8FE1738095B}">
      <dsp:nvSpPr>
        <dsp:cNvPr id="0" name=""/>
        <dsp:cNvSpPr/>
      </dsp:nvSpPr>
      <dsp:spPr>
        <a:xfrm>
          <a:off x="2962121" y="2510198"/>
          <a:ext cx="1147519" cy="18102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866" tIns="0" rIns="0" bIns="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>
              <a:latin typeface="微軟正黑體" pitchFamily="34" charset="-120"/>
              <a:ea typeface="微軟正黑體" pitchFamily="34" charset="-120"/>
            </a:rPr>
            <a:t>摘要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300" kern="1200" dirty="0">
              <a:latin typeface="微軟正黑體" pitchFamily="34" charset="-120"/>
              <a:ea typeface="微軟正黑體" pitchFamily="34" charset="-120"/>
            </a:rPr>
            <a:t>確定研究目的與結果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300" kern="1200" dirty="0">
              <a:latin typeface="微軟正黑體" pitchFamily="34" charset="-120"/>
              <a:ea typeface="微軟正黑體" pitchFamily="34" charset="-120"/>
            </a:rPr>
            <a:t>方法可靠程度＊</a:t>
          </a:r>
        </a:p>
      </dsp:txBody>
      <dsp:txXfrm>
        <a:off x="2962121" y="2510198"/>
        <a:ext cx="1147519" cy="1810281"/>
      </dsp:txXfrm>
    </dsp:sp>
    <dsp:sp modelId="{1E73D808-3EF7-4B09-A7B3-A4B3A964D423}">
      <dsp:nvSpPr>
        <dsp:cNvPr id="0" name=""/>
        <dsp:cNvSpPr/>
      </dsp:nvSpPr>
      <dsp:spPr>
        <a:xfrm>
          <a:off x="3943734" y="1726463"/>
          <a:ext cx="331812" cy="3318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089FC3-9F0A-4781-8EDD-09A19897A967}">
      <dsp:nvSpPr>
        <dsp:cNvPr id="0" name=""/>
        <dsp:cNvSpPr/>
      </dsp:nvSpPr>
      <dsp:spPr>
        <a:xfrm>
          <a:off x="4109640" y="1892370"/>
          <a:ext cx="1334164" cy="2428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821" tIns="0" rIns="0" bIns="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>
              <a:latin typeface="微軟正黑體" pitchFamily="34" charset="-120"/>
              <a:ea typeface="微軟正黑體" pitchFamily="34" charset="-120"/>
            </a:rPr>
            <a:t>結論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300" kern="1200">
              <a:latin typeface="微軟正黑體" pitchFamily="34" charset="-120"/>
              <a:ea typeface="微軟正黑體" pitchFamily="34" charset="-120"/>
            </a:rPr>
            <a:t>確認研究結果之臨床</a:t>
          </a:r>
          <a:r>
            <a:rPr lang="en-US" sz="1300" kern="1200">
              <a:latin typeface="微軟正黑體" pitchFamily="34" charset="-120"/>
              <a:ea typeface="微軟正黑體" pitchFamily="34" charset="-120"/>
            </a:rPr>
            <a:t>/</a:t>
          </a:r>
          <a:r>
            <a:rPr lang="zh-TW" sz="1300" kern="1200">
              <a:latin typeface="微軟正黑體" pitchFamily="34" charset="-120"/>
              <a:ea typeface="微軟正黑體" pitchFamily="34" charset="-120"/>
            </a:rPr>
            <a:t>實務價值</a:t>
          </a:r>
        </a:p>
      </dsp:txBody>
      <dsp:txXfrm>
        <a:off x="4109640" y="1892370"/>
        <a:ext cx="1334164" cy="2428109"/>
      </dsp:txXfrm>
    </dsp:sp>
    <dsp:sp modelId="{F77AB49F-B897-4B0E-B0D4-F2A4C7A4A0B7}">
      <dsp:nvSpPr>
        <dsp:cNvPr id="0" name=""/>
        <dsp:cNvSpPr/>
      </dsp:nvSpPr>
      <dsp:spPr>
        <a:xfrm>
          <a:off x="5229508" y="1211462"/>
          <a:ext cx="428591" cy="428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8FE1A-A82D-4095-8D05-29C9AB5DBF14}">
      <dsp:nvSpPr>
        <dsp:cNvPr id="0" name=""/>
        <dsp:cNvSpPr/>
      </dsp:nvSpPr>
      <dsp:spPr>
        <a:xfrm>
          <a:off x="5443804" y="1425758"/>
          <a:ext cx="1382553" cy="28947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102" tIns="0" rIns="0" bIns="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>
              <a:latin typeface="微軟正黑體" pitchFamily="34" charset="-120"/>
              <a:ea typeface="微軟正黑體" pitchFamily="34" charset="-120"/>
            </a:rPr>
            <a:t>結果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300" kern="1200">
              <a:latin typeface="微軟正黑體" pitchFamily="34" charset="-120"/>
              <a:ea typeface="微軟正黑體" pitchFamily="34" charset="-120"/>
            </a:rPr>
            <a:t>確認研究目的之相關數據，掌握圖表之精義</a:t>
          </a:r>
        </a:p>
      </dsp:txBody>
      <dsp:txXfrm>
        <a:off x="5443804" y="1425758"/>
        <a:ext cx="1382553" cy="2894721"/>
      </dsp:txXfrm>
    </dsp:sp>
    <dsp:sp modelId="{14182483-EFF3-4EC8-9D8A-E04DEF73D0EA}">
      <dsp:nvSpPr>
        <dsp:cNvPr id="0" name=""/>
        <dsp:cNvSpPr/>
      </dsp:nvSpPr>
      <dsp:spPr>
        <a:xfrm>
          <a:off x="6553304" y="867552"/>
          <a:ext cx="546108" cy="5461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28C88D-DA5E-4348-8CBF-30C4F7DF04CC}">
      <dsp:nvSpPr>
        <dsp:cNvPr id="0" name=""/>
        <dsp:cNvSpPr/>
      </dsp:nvSpPr>
      <dsp:spPr>
        <a:xfrm>
          <a:off x="6826358" y="1140606"/>
          <a:ext cx="1382553" cy="3179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9372" tIns="0" rIns="0" bIns="0" numCol="1" spcCol="1270" anchor="t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>
              <a:latin typeface="微軟正黑體" pitchFamily="34" charset="-120"/>
              <a:ea typeface="微軟正黑體" pitchFamily="34" charset="-120"/>
            </a:rPr>
            <a:t>方法</a:t>
          </a:r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300" kern="1200" dirty="0">
              <a:latin typeface="微軟正黑體" pitchFamily="34" charset="-120"/>
              <a:ea typeface="微軟正黑體" pitchFamily="34" charset="-120"/>
            </a:rPr>
            <a:t>確認方法之嚴謹程度以及閱讀難度</a:t>
          </a:r>
        </a:p>
      </dsp:txBody>
      <dsp:txXfrm>
        <a:off x="6826358" y="1140606"/>
        <a:ext cx="1382553" cy="31798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D645C-4021-4EDD-AA87-549436E40E49}">
      <dsp:nvSpPr>
        <dsp:cNvPr id="0" name=""/>
        <dsp:cNvSpPr/>
      </dsp:nvSpPr>
      <dsp:spPr>
        <a:xfrm>
          <a:off x="53" y="23639"/>
          <a:ext cx="5165407" cy="152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/>
            <a:t>抓不到論文或段落重點</a:t>
          </a:r>
        </a:p>
      </dsp:txBody>
      <dsp:txXfrm>
        <a:off x="53" y="23639"/>
        <a:ext cx="5165407" cy="1526400"/>
      </dsp:txXfrm>
    </dsp:sp>
    <dsp:sp modelId="{4F97026B-7F5A-4B90-8F78-DEA959682D1C}">
      <dsp:nvSpPr>
        <dsp:cNvPr id="0" name=""/>
        <dsp:cNvSpPr/>
      </dsp:nvSpPr>
      <dsp:spPr>
        <a:xfrm>
          <a:off x="53" y="1550040"/>
          <a:ext cx="5165407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800" kern="1200" dirty="0"/>
            <a:t>回到</a:t>
          </a:r>
          <a:r>
            <a:rPr lang="en-US" sz="2800" kern="1200" dirty="0"/>
            <a:t>[</a:t>
          </a:r>
          <a:r>
            <a:rPr lang="zh-TW" sz="2800" kern="1200" dirty="0"/>
            <a:t>研究目的</a:t>
          </a:r>
          <a:r>
            <a:rPr lang="en-US" sz="2800" kern="1200" dirty="0"/>
            <a:t>]</a:t>
          </a:r>
          <a:endParaRPr lang="zh-TW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/>
            <a:t>回到</a:t>
          </a:r>
          <a:r>
            <a:rPr lang="en-US" sz="2800" kern="1200" dirty="0"/>
            <a:t>[</a:t>
          </a:r>
          <a:r>
            <a:rPr lang="zh-TW" altLang="en-US" sz="2800" kern="1200" dirty="0"/>
            <a:t>論文架構</a:t>
          </a:r>
          <a:r>
            <a:rPr lang="en-US" altLang="zh-TW" sz="2800" kern="1200" dirty="0"/>
            <a:t>/</a:t>
          </a:r>
          <a:r>
            <a:rPr lang="zh-TW" altLang="en-US" sz="2800" kern="1200" dirty="0"/>
            <a:t>標題</a:t>
          </a:r>
          <a:r>
            <a:rPr lang="en-US" altLang="zh-TW" sz="2800" kern="1200" dirty="0"/>
            <a:t>/</a:t>
          </a:r>
          <a:r>
            <a:rPr lang="zh-TW" altLang="en-US" sz="2800" kern="1200" dirty="0"/>
            <a:t>次標題</a:t>
          </a:r>
          <a:r>
            <a:rPr lang="en-US" sz="2800" kern="1200" dirty="0"/>
            <a:t>]</a:t>
          </a:r>
          <a:endParaRPr lang="zh-TW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/>
            <a:t>抓到主題句</a:t>
          </a: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/>
            <a:t>找高手澄清</a:t>
          </a:r>
        </a:p>
      </dsp:txBody>
      <dsp:txXfrm>
        <a:off x="53" y="1550040"/>
        <a:ext cx="5165407" cy="2327760"/>
      </dsp:txXfrm>
    </dsp:sp>
    <dsp:sp modelId="{CDFE7053-DE36-4B83-A96D-BAEB472FC5E4}">
      <dsp:nvSpPr>
        <dsp:cNvPr id="0" name=""/>
        <dsp:cNvSpPr/>
      </dsp:nvSpPr>
      <dsp:spPr>
        <a:xfrm>
          <a:off x="5888618" y="23639"/>
          <a:ext cx="5165407" cy="1526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/>
            <a:t>看不懂技術詞彙</a:t>
          </a:r>
        </a:p>
      </dsp:txBody>
      <dsp:txXfrm>
        <a:off x="5888618" y="23639"/>
        <a:ext cx="5165407" cy="1526400"/>
      </dsp:txXfrm>
    </dsp:sp>
    <dsp:sp modelId="{6BA25A2D-614C-438D-BD19-BB406A08259A}">
      <dsp:nvSpPr>
        <dsp:cNvPr id="0" name=""/>
        <dsp:cNvSpPr/>
      </dsp:nvSpPr>
      <dsp:spPr>
        <a:xfrm>
          <a:off x="5888618" y="1550040"/>
          <a:ext cx="5165407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2800" kern="1200" dirty="0"/>
            <a:t>確定為專有名詞</a:t>
          </a:r>
          <a:r>
            <a:rPr lang="en-US" altLang="zh-TW" sz="2800" kern="1200" dirty="0"/>
            <a:t>--ChatGPT</a:t>
          </a:r>
          <a:endParaRPr lang="zh-TW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/>
            <a:t>重要概念再查，否則查不完</a:t>
          </a:r>
        </a:p>
        <a:p>
          <a:pPr marL="571500" lvl="2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800" kern="1200" dirty="0"/>
            <a:t>依據於研究目的之關聯程度判斷之</a:t>
          </a:r>
        </a:p>
      </dsp:txBody>
      <dsp:txXfrm>
        <a:off x="5888618" y="1550040"/>
        <a:ext cx="5165407" cy="23277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6DFD0-CBE6-4445-9273-7BBAD5571A13}">
      <dsp:nvSpPr>
        <dsp:cNvPr id="0" name=""/>
        <dsp:cNvSpPr/>
      </dsp:nvSpPr>
      <dsp:spPr>
        <a:xfrm>
          <a:off x="0" y="298943"/>
          <a:ext cx="10515600" cy="1825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900" kern="1200"/>
            <a:t>彙整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900" kern="1200"/>
            <a:t>解釋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900" kern="1200" dirty="0"/>
            <a:t>測驗：選擇與簡答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900" kern="1200" dirty="0"/>
            <a:t>評論</a:t>
          </a:r>
          <a:r>
            <a:rPr lang="zh-TW" altLang="en-US" sz="1900" kern="1200" dirty="0"/>
            <a:t>：寫下重點，由 </a:t>
          </a:r>
          <a:r>
            <a:rPr lang="en-US" altLang="zh-TW" sz="1900" kern="1200" dirty="0"/>
            <a:t>ChatGPT </a:t>
          </a:r>
          <a:r>
            <a:rPr lang="zh-TW" altLang="en-US" sz="1900" kern="1200" dirty="0"/>
            <a:t>評論</a:t>
          </a:r>
          <a:endParaRPr lang="zh-TW" sz="1900" kern="1200" dirty="0"/>
        </a:p>
      </dsp:txBody>
      <dsp:txXfrm>
        <a:off x="0" y="298943"/>
        <a:ext cx="10515600" cy="1825425"/>
      </dsp:txXfrm>
    </dsp:sp>
    <dsp:sp modelId="{A3C70B1C-73ED-47E8-AB21-38C57A00FBC9}">
      <dsp:nvSpPr>
        <dsp:cNvPr id="0" name=""/>
        <dsp:cNvSpPr/>
      </dsp:nvSpPr>
      <dsp:spPr>
        <a:xfrm>
          <a:off x="525780" y="18503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/>
            <a:t>無關英文</a:t>
          </a:r>
        </a:p>
      </dsp:txBody>
      <dsp:txXfrm>
        <a:off x="553160" y="45883"/>
        <a:ext cx="7306160" cy="506120"/>
      </dsp:txXfrm>
    </dsp:sp>
    <dsp:sp modelId="{4107D910-2F90-4898-B815-DA97798766C7}">
      <dsp:nvSpPr>
        <dsp:cNvPr id="0" name=""/>
        <dsp:cNvSpPr/>
      </dsp:nvSpPr>
      <dsp:spPr>
        <a:xfrm>
          <a:off x="0" y="2507409"/>
          <a:ext cx="10515600" cy="1825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95732" rIns="816127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900" kern="1200" dirty="0"/>
            <a:t>翻譯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900" kern="1200" dirty="0"/>
            <a:t>解釋</a:t>
          </a:r>
          <a:r>
            <a:rPr lang="zh-TW" altLang="en-US" sz="1900" kern="1200" dirty="0"/>
            <a:t>單字</a:t>
          </a:r>
          <a:r>
            <a:rPr lang="en-US" altLang="zh-TW" sz="1900" kern="1200" dirty="0"/>
            <a:t>/</a:t>
          </a:r>
          <a:r>
            <a:rPr lang="zh-TW" sz="1900" kern="1200" dirty="0"/>
            <a:t>語法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900" kern="1200" dirty="0"/>
            <a:t>改寫複雜句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900" kern="1200" dirty="0"/>
            <a:t>英文問答</a:t>
          </a:r>
          <a:r>
            <a:rPr lang="en-US" altLang="zh-TW" sz="1900" kern="1200" dirty="0"/>
            <a:t>/</a:t>
          </a:r>
          <a:r>
            <a:rPr lang="zh-TW" altLang="en-US" sz="1900" kern="1200" dirty="0"/>
            <a:t>測驗</a:t>
          </a:r>
          <a:endParaRPr lang="zh-TW" sz="1900" kern="1200" dirty="0"/>
        </a:p>
      </dsp:txBody>
      <dsp:txXfrm>
        <a:off x="0" y="2507409"/>
        <a:ext cx="10515600" cy="1825425"/>
      </dsp:txXfrm>
    </dsp:sp>
    <dsp:sp modelId="{29FD144C-1324-49F7-A0CE-5C28FB650F14}">
      <dsp:nvSpPr>
        <dsp:cNvPr id="0" name=""/>
        <dsp:cNvSpPr/>
      </dsp:nvSpPr>
      <dsp:spPr>
        <a:xfrm>
          <a:off x="525780" y="2226969"/>
          <a:ext cx="736092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900" kern="1200" dirty="0"/>
            <a:t>英文</a:t>
          </a:r>
        </a:p>
      </dsp:txBody>
      <dsp:txXfrm>
        <a:off x="553160" y="2254349"/>
        <a:ext cx="7306160" cy="5061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3C4DD-E445-4CAA-9A7B-BC09CC0036B2}">
      <dsp:nvSpPr>
        <dsp:cNvPr id="0" name=""/>
        <dsp:cNvSpPr/>
      </dsp:nvSpPr>
      <dsp:spPr>
        <a:xfrm rot="5400000">
          <a:off x="5202476" y="-2110934"/>
          <a:ext cx="859764" cy="53010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600" kern="1200" dirty="0"/>
            <a:t>論文或教科書之相關方法學論述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600" kern="1200" dirty="0"/>
            <a:t>相關文獻之評析方法</a:t>
          </a:r>
          <a:r>
            <a:rPr lang="en-US" altLang="zh-TW" sz="1600" kern="1200" dirty="0"/>
            <a:t>/</a:t>
          </a:r>
          <a:r>
            <a:rPr lang="zh-TW" altLang="en-US" sz="1600" kern="1200" dirty="0"/>
            <a:t>議題</a:t>
          </a:r>
          <a:endParaRPr lang="zh-TW" sz="1600" kern="1200" dirty="0"/>
        </a:p>
      </dsp:txBody>
      <dsp:txXfrm rot="-5400000">
        <a:off x="2981837" y="151675"/>
        <a:ext cx="5259073" cy="775824"/>
      </dsp:txXfrm>
    </dsp:sp>
    <dsp:sp modelId="{242B514C-569C-44DB-A032-DAABA642C7DF}">
      <dsp:nvSpPr>
        <dsp:cNvPr id="0" name=""/>
        <dsp:cNvSpPr/>
      </dsp:nvSpPr>
      <dsp:spPr>
        <a:xfrm>
          <a:off x="0" y="2234"/>
          <a:ext cx="2981836" cy="10747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/>
            <a:t>回顧相關方法學</a:t>
          </a:r>
        </a:p>
      </dsp:txBody>
      <dsp:txXfrm>
        <a:off x="52463" y="54697"/>
        <a:ext cx="2876910" cy="969779"/>
      </dsp:txXfrm>
    </dsp:sp>
    <dsp:sp modelId="{11FDD928-B3FA-4E83-91B5-06F1E367D3F1}">
      <dsp:nvSpPr>
        <dsp:cNvPr id="0" name=""/>
        <dsp:cNvSpPr/>
      </dsp:nvSpPr>
      <dsp:spPr>
        <a:xfrm rot="5400000">
          <a:off x="5202476" y="-982493"/>
          <a:ext cx="859764" cy="53010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600" kern="1200" dirty="0"/>
            <a:t>詳讀前言，</a:t>
          </a:r>
          <a:r>
            <a:rPr lang="zh-TW" altLang="en-US" sz="1600" kern="1200" dirty="0"/>
            <a:t>觀摩</a:t>
          </a:r>
          <a:r>
            <a:rPr lang="zh-TW" sz="1600" kern="1200" dirty="0"/>
            <a:t>作者如何評論文獻</a:t>
          </a:r>
          <a:r>
            <a:rPr lang="en-US" sz="1600" kern="1200" dirty="0"/>
            <a:t>(</a:t>
          </a:r>
          <a:r>
            <a:rPr lang="zh-TW" sz="1600" kern="1200" dirty="0"/>
            <a:t>或評估工具</a:t>
          </a:r>
          <a:r>
            <a:rPr lang="en-US" sz="1600" kern="1200" dirty="0"/>
            <a:t>)</a:t>
          </a:r>
          <a:r>
            <a:rPr lang="zh-TW" sz="1600" kern="1200" dirty="0"/>
            <a:t>不足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600" kern="1200" dirty="0"/>
            <a:t>相關文獻</a:t>
          </a:r>
          <a:r>
            <a:rPr lang="zh-TW" sz="1600" kern="1200" dirty="0"/>
            <a:t>之 </a:t>
          </a:r>
          <a:r>
            <a:rPr lang="en-US" sz="1600" kern="1200" dirty="0"/>
            <a:t>limitations</a:t>
          </a:r>
          <a:endParaRPr lang="zh-TW" sz="1600" kern="1200" dirty="0"/>
        </a:p>
      </dsp:txBody>
      <dsp:txXfrm rot="-5400000">
        <a:off x="2981837" y="1280116"/>
        <a:ext cx="5259073" cy="775824"/>
      </dsp:txXfrm>
    </dsp:sp>
    <dsp:sp modelId="{93E10D97-AB0A-4748-8DBB-8EEE1ED9201E}">
      <dsp:nvSpPr>
        <dsp:cNvPr id="0" name=""/>
        <dsp:cNvSpPr/>
      </dsp:nvSpPr>
      <dsp:spPr>
        <a:xfrm>
          <a:off x="0" y="1130675"/>
          <a:ext cx="2981836" cy="10747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 dirty="0"/>
            <a:t>觀摩相關文獻之評論</a:t>
          </a:r>
        </a:p>
      </dsp:txBody>
      <dsp:txXfrm>
        <a:off x="52463" y="1183138"/>
        <a:ext cx="2876910" cy="969779"/>
      </dsp:txXfrm>
    </dsp:sp>
    <dsp:sp modelId="{328B44E1-A592-4C54-BF00-5E70A0D37FD0}">
      <dsp:nvSpPr>
        <dsp:cNvPr id="0" name=""/>
        <dsp:cNvSpPr/>
      </dsp:nvSpPr>
      <dsp:spPr>
        <a:xfrm rot="5400000">
          <a:off x="5202476" y="145946"/>
          <a:ext cx="859764" cy="53010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600" kern="1200" dirty="0"/>
            <a:t>準備過程多留意現有文獻缺陷</a:t>
          </a:r>
          <a:r>
            <a:rPr lang="en-US" altLang="zh-TW" sz="1600" kern="1200" dirty="0"/>
            <a:t>/</a:t>
          </a:r>
          <a:r>
            <a:rPr lang="zh-TW" altLang="en-US" sz="1600" kern="1200" dirty="0"/>
            <a:t>不足之處以及實用價值</a:t>
          </a:r>
          <a:endParaRPr lang="zh-TW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1600" kern="1200" dirty="0"/>
            <a:t>私下場合或公開吸收他人的評論</a:t>
          </a:r>
        </a:p>
      </dsp:txBody>
      <dsp:txXfrm rot="-5400000">
        <a:off x="2981837" y="2408555"/>
        <a:ext cx="5259073" cy="775824"/>
      </dsp:txXfrm>
    </dsp:sp>
    <dsp:sp modelId="{6B0291A1-1602-454E-A863-E24D1E92D50F}">
      <dsp:nvSpPr>
        <dsp:cNvPr id="0" name=""/>
        <dsp:cNvSpPr/>
      </dsp:nvSpPr>
      <dsp:spPr>
        <a:xfrm>
          <a:off x="0" y="2259115"/>
          <a:ext cx="2981836" cy="10747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sz="2800" kern="1200" dirty="0"/>
            <a:t>演講</a:t>
          </a:r>
          <a:r>
            <a:rPr lang="en-US" sz="2800" kern="1200" dirty="0"/>
            <a:t>/</a:t>
          </a:r>
          <a:r>
            <a:rPr lang="zh-TW" sz="2800" kern="1200" dirty="0"/>
            <a:t>交流</a:t>
          </a:r>
          <a:r>
            <a:rPr lang="zh-TW" altLang="en-US" sz="2800" kern="1200" dirty="0"/>
            <a:t>之</a:t>
          </a:r>
          <a:r>
            <a:rPr lang="zh-TW" sz="2800" kern="1200" dirty="0"/>
            <a:t>回饋</a:t>
          </a:r>
        </a:p>
      </dsp:txBody>
      <dsp:txXfrm>
        <a:off x="52463" y="2311578"/>
        <a:ext cx="2876910" cy="969779"/>
      </dsp:txXfrm>
    </dsp:sp>
    <dsp:sp modelId="{091A2237-E105-4721-93C3-6501DDA0D737}">
      <dsp:nvSpPr>
        <dsp:cNvPr id="0" name=""/>
        <dsp:cNvSpPr/>
      </dsp:nvSpPr>
      <dsp:spPr>
        <a:xfrm rot="5400000">
          <a:off x="5202476" y="1274387"/>
          <a:ext cx="859764" cy="530104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600" kern="1200" dirty="0"/>
            <a:t>跟 </a:t>
          </a:r>
          <a:r>
            <a:rPr lang="en-US" altLang="zh-TW" sz="1600" kern="1200" dirty="0"/>
            <a:t>coauthor</a:t>
          </a:r>
          <a:r>
            <a:rPr lang="en-US" sz="1600" kern="1200" dirty="0"/>
            <a:t>s </a:t>
          </a:r>
          <a:r>
            <a:rPr lang="zh-TW" sz="1600" kern="1200" dirty="0"/>
            <a:t>學習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sz="1600" kern="1200" dirty="0"/>
            <a:t>跟 </a:t>
          </a:r>
          <a:r>
            <a:rPr lang="en-US" sz="1600" kern="1200" dirty="0"/>
            <a:t>reviewers </a:t>
          </a:r>
          <a:r>
            <a:rPr lang="zh-TW" sz="1600" kern="1200" dirty="0"/>
            <a:t>學習，尤其是國際期刊</a:t>
          </a:r>
          <a:r>
            <a:rPr lang="zh-TW" altLang="en-US" sz="1600" kern="1200" dirty="0"/>
            <a:t>之</a:t>
          </a:r>
          <a:r>
            <a:rPr lang="zh-TW" sz="1600" kern="1200" dirty="0"/>
            <a:t> </a:t>
          </a:r>
          <a:r>
            <a:rPr lang="en-US" sz="1600" kern="1200" dirty="0"/>
            <a:t>reviewers</a:t>
          </a:r>
          <a:endParaRPr lang="zh-TW" sz="1600" kern="1200" dirty="0"/>
        </a:p>
      </dsp:txBody>
      <dsp:txXfrm rot="-5400000">
        <a:off x="2981837" y="3536996"/>
        <a:ext cx="5259073" cy="775824"/>
      </dsp:txXfrm>
    </dsp:sp>
    <dsp:sp modelId="{DCF62FAB-B710-4596-9E80-B1E33587B073}">
      <dsp:nvSpPr>
        <dsp:cNvPr id="0" name=""/>
        <dsp:cNvSpPr/>
      </dsp:nvSpPr>
      <dsp:spPr>
        <a:xfrm>
          <a:off x="0" y="3387556"/>
          <a:ext cx="2981836" cy="10747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kern="1200"/>
            <a:t>投稿</a:t>
          </a:r>
        </a:p>
      </dsp:txBody>
      <dsp:txXfrm>
        <a:off x="52463" y="3440019"/>
        <a:ext cx="2876910" cy="9697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A1E88039-73C8-406C-9DFE-2866528611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9FFB2DC-D2AB-442A-BFC4-5371C26768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16C78-15A5-4ED8-9B2C-8ED972327777}" type="datetimeFigureOut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98B4B9B-54EB-4ECD-A5FF-524C1DD029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B9983CA-566E-432D-8880-CA3991A62F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F2FFD-7A4A-4E5F-B78C-35705A8F181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204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0FBC6-97A4-498B-8243-340C078B71B1}" type="datetimeFigureOut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CE6B9-4F52-4C22-87B1-5966B43DF9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5177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B111D4-05B4-4750-8B41-74CB03F97C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99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C2208-68EA-4E1D-B7DE-C1E2FE7EF0C2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254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C2208-68EA-4E1D-B7DE-C1E2FE7EF0C2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925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C2208-68EA-4E1D-B7DE-C1E2FE7EF0C2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4954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8CE6B9-4F52-4C22-87B1-5966B43DF9BC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6399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4517EA-39E9-4440-B8CE-FEB51DC9AF44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215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AC1D97-2710-44A0-8714-BC3301908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79FADC3-3277-473E-BA30-3EE047F43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002DE0-F935-4F8D-9C48-8C371C4DF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9D536-C2FC-454C-AC08-054A6EF137AD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72AA8B-1082-499B-9C66-A60993353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C1FD480-4A05-4C87-9117-4AFF47368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824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570BD0-E6A6-4688-BF3F-7DE62E6C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B571E7-710B-4CAF-BFCB-FBBABDD5B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B5CC90-CC2E-4EC2-8A1F-A19D53C2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9D9C-9CE7-48A6-87D0-D451D4AE239A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4AE7CD3-5DD7-4B22-A62B-2523D9840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509C2D-50F4-4A20-BFD3-AB2FC996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549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85CB024-73D3-43B8-8FCB-3FA1F696C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A25E553-41FF-49AD-973D-808B738C1C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EE2DD47-81DA-437C-9F74-A515D785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C6E07-CF0D-4955-944C-4BFABA03A701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554F130-CD76-46B5-A17F-67F9F82E6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9789C9-DBCA-4244-89D0-E9E8DCC60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90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B597D-3C22-4198-B19E-1382B51C5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DAF750-4B2A-429A-8347-8B09550C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E553D60-670E-4017-A6C4-E7519EC9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147E4-CE15-4DDE-B959-852415337557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96F6C4-637A-470E-ADA7-B46FF8BDC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28B030-FCC8-44B0-87BE-7F3C8215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1111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1D8DAA-B473-4786-9DF1-D2B8E581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2BB5C93-B36A-43F4-ABA4-80A703D78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C0F637-5519-48BD-BAD6-8F5AD1F1A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3422-846B-45F1-AF1A-4C65D72359C1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51DF01-D4EC-4E0A-A816-2AE0D10C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C21C6F0-E8A7-4A82-B99B-270000EA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45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641775-5CD6-448E-997B-1490F8586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740125-D1B6-4497-A05C-1D4E91E682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6868C35-67B4-4779-843A-F75416901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F36F95-104E-47C6-B698-29469E3E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38BC-9AD9-4C14-80AD-B8EEE72BF26A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07ED58E-C5F2-4482-A592-3F108A3FA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4E86177-642D-4006-B641-6B19E9040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3ACF08-F5CB-4C66-81E1-33A3B5EC2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26F98FA-C9B3-41C2-B56C-8DA45F41D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A393F56-8E4E-4C86-9E91-857A09057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41DCC04-B6EC-41E1-BD3E-F1A00F51C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D658BA-477D-4A32-8414-CC4EB69742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AB74812-5E12-4525-B7BE-46D0AD95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9745E-131A-449E-8270-CE27956A0C42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F888041-30CB-44C4-A41E-C3A9E153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8138ECC-72FC-4505-9799-AFAE5BBBA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53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9A348A9-7C2E-49F3-968F-688212F1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A4F6EAA-0D5B-4D81-9945-EA4058D6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AD0C2-8C69-428B-BE65-CA39658BEBE7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4086888-DF35-4AC2-97D4-E9A4B0396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8062C5B-E311-40A6-8993-9BDA70ECF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895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CE59400-3AA1-42B1-91D6-182E20F36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789A-BA28-466D-B981-F99CFFCC016D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3183AAC-AE2C-4CA4-8AF8-00213689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5C8375-A521-42ED-9509-691C5965C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141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CCE5F9-B1A5-4520-AA4F-E4B64AFC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0E28BE-AFBD-4E7E-A40E-1430AA1E9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52D2E94-53A4-4EAD-AA7A-1F6938F5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5F202B-3F82-4845-A7D4-5560B9979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1F990-C057-45DF-89E0-9D2168402C5E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5FDF47A-383A-437F-9DA6-18446ADD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188672-3D2C-4C72-9E1B-A758B68F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77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FE7288-1C6B-44D4-994C-646652152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5CEEEC2-355B-416F-859D-4DF650551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52BE9E-8CC6-426F-8419-F591DA390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33BD0BE-F2EB-4BE8-AFE7-CB96E0652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C69E-2E7C-43CF-B948-5E42843A8CD1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479C4EE4-CB3E-490D-882F-7CA5E1A9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6E9CFD-9DB7-4AB0-ABE9-7F6B96A6D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704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E1B12F1-46CD-4A23-ACEE-39182C781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117FC7A-4A5A-42F3-9B4D-77486BA1A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AE494C9-6E0A-4CDA-A757-E955F0FBD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A47F3-05E2-4227-A8A0-E5E518C80246}" type="datetime1">
              <a:rPr lang="zh-TW" altLang="en-US" smtClean="0"/>
              <a:t>2024/2/6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7F9D17-5B4B-4436-8614-9253B4947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9183D6-E530-4400-A7DB-1DEB8B9B6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C827B-53DF-4358-A7CD-466C67A9FC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568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ncbi.nlm.nih.gov/pmc/articles/PMC9345912/#CR6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ncbi.nlm.nih.gov/pmc/articles/PMC9345912/#CR67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213BBA-201F-4865-93CE-60A800F68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7760" y="1750432"/>
            <a:ext cx="9540240" cy="238760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撰寫研究計畫的中英文摘要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 </a:t>
            </a: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論文閱讀重點</a:t>
            </a:r>
            <a:endParaRPr lang="zh-TW" altLang="en-US" sz="5400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E198E1-AC40-424D-9E18-A9813E5687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7054"/>
            <a:ext cx="9144000" cy="1655762"/>
          </a:xfrm>
        </p:spPr>
        <p:txBody>
          <a:bodyPr/>
          <a:lstStyle/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  清  麟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/>
              <a:t>Feb. 6, 2024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FAF9F6B-DF97-4CF5-9DE3-1FCC2B6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5A51DADE-F4BE-47DB-93CE-BD9436E36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049" y="635443"/>
            <a:ext cx="4627418" cy="59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7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B034AD-6149-4616-824B-58CFBEC63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如何提升論文閱讀之效能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前提</a:t>
            </a:r>
            <a:r>
              <a:rPr lang="en-US" altLang="zh-TW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準備</a:t>
            </a:r>
            <a:r>
              <a:rPr lang="en-US" altLang="zh-TW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/ChatGPT</a:t>
            </a:r>
            <a:endParaRPr lang="zh-TW" altLang="en-US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F1B856-637D-4B86-BC51-1FA182DB2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B9B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確認閱讀目標</a:t>
            </a:r>
            <a:endParaRPr lang="en-US" altLang="zh-TW" dirty="0">
              <a:solidFill>
                <a:srgbClr val="FFB9B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solidFill>
                  <a:srgbClr val="FFB9B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瀏覽</a:t>
            </a:r>
            <a:r>
              <a:rPr lang="en-US" altLang="zh-TW" dirty="0">
                <a:solidFill>
                  <a:srgbClr val="FFB9B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rgbClr val="FFB9B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吸收新知</a:t>
            </a:r>
            <a:endParaRPr lang="en-US" altLang="zh-TW" dirty="0">
              <a:solidFill>
                <a:srgbClr val="FFB9B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solidFill>
                  <a:srgbClr val="FFB9B9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學習特定知識</a:t>
            </a:r>
            <a:endParaRPr lang="en-US" altLang="zh-TW" dirty="0">
              <a:solidFill>
                <a:srgbClr val="FFB9B9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確認論文各章節之主旨與特點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協助彙整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確認段落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輔助確認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改寫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確認是否需要翻譯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提升英文閱讀能力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輔助學習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67AE1E-042F-4F19-ACEE-A3D8845F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9F3C9752-D279-4268-8CC4-29C39F023108}"/>
              </a:ext>
            </a:extLst>
          </p:cNvPr>
          <p:cNvSpPr txBox="1"/>
          <p:nvPr/>
        </p:nvSpPr>
        <p:spPr>
          <a:xfrm>
            <a:off x="9548645" y="3631962"/>
            <a:ext cx="2440155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https://reurl.cc/RzND26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441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1BBEA26-5D81-44D1-BE1A-C9F4C24D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英文時態與助動詞之語意特定</a:t>
            </a:r>
            <a:r>
              <a:rPr lang="en-US" altLang="zh-TW" dirty="0"/>
              <a:t>/</a:t>
            </a:r>
            <a:r>
              <a:rPr lang="zh-TW" altLang="en-US" dirty="0"/>
              <a:t>常被誤解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12AEEABA-36CB-4CB3-B420-CEB3B2602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3209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EE40B13-36C6-47C7-B325-8012A4AD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2374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6FE6EB5-4563-4C56-AA16-A254E33B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CCE030AB-ACF7-4280-B580-BCE9501C5A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255" y="215514"/>
            <a:ext cx="6335009" cy="981212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4C0C63B8-46D7-499E-82F0-5F59CD65BF6B}"/>
              </a:ext>
            </a:extLst>
          </p:cNvPr>
          <p:cNvSpPr txBox="1"/>
          <p:nvPr/>
        </p:nvSpPr>
        <p:spPr>
          <a:xfrm>
            <a:off x="949728" y="1678940"/>
            <a:ext cx="106733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Efficacy of robot-assisted and virtual reality interventions on balance, gait, and daily function in patients with stroke: A systematic review and network meta-analysis</a:t>
            </a:r>
          </a:p>
          <a:p>
            <a:endParaRPr lang="en-US" altLang="zh-TW" sz="2400" dirty="0"/>
          </a:p>
          <a:p>
            <a:r>
              <a:rPr lang="en-US" altLang="zh-TW" dirty="0"/>
              <a:t>Conclusions</a:t>
            </a:r>
          </a:p>
          <a:p>
            <a:r>
              <a:rPr lang="en-US" altLang="zh-TW" dirty="0"/>
              <a:t>Compared to robot-assisted training and conventional therapy, </a:t>
            </a:r>
            <a:r>
              <a:rPr lang="en-US" altLang="zh-TW" dirty="0">
                <a:solidFill>
                  <a:srgbClr val="7030A0"/>
                </a:solidFill>
              </a:rPr>
              <a:t>robot-assisted training combined virtual reality </a:t>
            </a:r>
            <a:r>
              <a:rPr lang="en-US" altLang="zh-TW" b="1" dirty="0">
                <a:solidFill>
                  <a:srgbClr val="C00000"/>
                </a:solidFill>
              </a:rPr>
              <a:t>was</a:t>
            </a:r>
            <a:r>
              <a:rPr lang="en-US" altLang="zh-TW" dirty="0">
                <a:solidFill>
                  <a:srgbClr val="7030A0"/>
                </a:solidFill>
              </a:rPr>
              <a:t> most likely the best intervention in balance, and virtual reality </a:t>
            </a:r>
            <a:r>
              <a:rPr lang="en-US" altLang="zh-TW" b="1" dirty="0">
                <a:solidFill>
                  <a:srgbClr val="C00000"/>
                </a:solidFill>
              </a:rPr>
              <a:t>might be </a:t>
            </a:r>
            <a:r>
              <a:rPr lang="en-US" altLang="zh-TW" dirty="0">
                <a:solidFill>
                  <a:srgbClr val="7030A0"/>
                </a:solidFill>
              </a:rPr>
              <a:t>the most helpful in improving daily function for stroke patients.</a:t>
            </a:r>
            <a:r>
              <a:rPr lang="en-US" altLang="zh-TW" dirty="0"/>
              <a:t> </a:t>
            </a:r>
            <a:r>
              <a:rPr lang="en-US" altLang="zh-TW" b="1" dirty="0">
                <a:solidFill>
                  <a:srgbClr val="C00000"/>
                </a:solidFill>
              </a:rPr>
              <a:t>Further studies are needed </a:t>
            </a:r>
            <a:r>
              <a:rPr lang="en-US" altLang="zh-TW" dirty="0"/>
              <a:t>to clarify the specific efficacy of robot-assisted training combined virtual reality and virtual reality on gait.</a:t>
            </a:r>
          </a:p>
        </p:txBody>
      </p:sp>
    </p:spTree>
    <p:extLst>
      <p:ext uri="{BB962C8B-B14F-4D97-AF65-F5344CB8AC3E}">
        <p14:creationId xmlns:p14="http://schemas.microsoft.com/office/powerpoint/2010/main" val="3077987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2A470E8-229A-4450-8A63-3CF804AE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13</a:t>
            </a:fld>
            <a:endParaRPr lang="zh-TW" altLang="en-US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01921DA-5B73-4B9C-93D8-8F7F742A2B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324" y="277699"/>
            <a:ext cx="9259592" cy="1629002"/>
          </a:xfrm>
          <a:prstGeom prst="rect">
            <a:avLst/>
          </a:prstGeo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4DE23412-EA37-4E18-A000-8E0207877B9A}"/>
              </a:ext>
            </a:extLst>
          </p:cNvPr>
          <p:cNvSpPr txBox="1"/>
          <p:nvPr/>
        </p:nvSpPr>
        <p:spPr>
          <a:xfrm>
            <a:off x="4056018" y="2042160"/>
            <a:ext cx="4079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台灣職能治療研究與實務 </a:t>
            </a:r>
            <a:r>
              <a:rPr lang="en-US" altLang="zh-TW" b="1" dirty="0"/>
              <a:t>2021 17(1) 39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63E6345-3268-433D-9E3C-965323A452ED}"/>
              </a:ext>
            </a:extLst>
          </p:cNvPr>
          <p:cNvSpPr txBox="1"/>
          <p:nvPr/>
        </p:nvSpPr>
        <p:spPr>
          <a:xfrm>
            <a:off x="303645" y="2461553"/>
            <a:ext cx="89837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方法：單一組前後測實驗方式，以立意取樣方式在社區據點收案</a:t>
            </a:r>
            <a:endParaRPr lang="en-US" altLang="zh-TW" dirty="0"/>
          </a:p>
          <a:p>
            <a:r>
              <a:rPr lang="zh-TW" altLang="en-US" dirty="0"/>
              <a:t>結果：在配對</a:t>
            </a:r>
            <a:r>
              <a:rPr lang="en-US" altLang="zh-TW" i="1" dirty="0"/>
              <a:t>t </a:t>
            </a:r>
            <a:r>
              <a:rPr lang="zh-TW" altLang="en-US" dirty="0"/>
              <a:t>檢定發現社區老人在簡易智能量表</a:t>
            </a:r>
            <a:r>
              <a:rPr lang="en-US" altLang="zh-TW" dirty="0"/>
              <a:t>(MMSE, </a:t>
            </a:r>
            <a:r>
              <a:rPr lang="en-US" altLang="zh-TW" i="1" dirty="0"/>
              <a:t>p </a:t>
            </a:r>
            <a:r>
              <a:rPr lang="en-US" altLang="zh-TW" dirty="0"/>
              <a:t>&lt; .001)</a:t>
            </a:r>
            <a:r>
              <a:rPr lang="zh-TW" altLang="en-US" dirty="0"/>
              <a:t>、畫時鐘測驗 </a:t>
            </a:r>
            <a:r>
              <a:rPr lang="en-US" altLang="zh-TW" dirty="0"/>
              <a:t>(CDT-D</a:t>
            </a:r>
            <a:r>
              <a:rPr lang="en-US" altLang="zh-TW" i="1" dirty="0"/>
              <a:t>, p </a:t>
            </a:r>
            <a:r>
              <a:rPr lang="en-US" altLang="zh-TW" dirty="0"/>
              <a:t>&lt; .05)</a:t>
            </a:r>
            <a:r>
              <a:rPr lang="zh-TW" altLang="en-US" dirty="0"/>
              <a:t>、仿繪鐘</a:t>
            </a:r>
            <a:r>
              <a:rPr lang="en-US" altLang="zh-TW" dirty="0"/>
              <a:t>(CDT-C,</a:t>
            </a:r>
            <a:r>
              <a:rPr lang="zh-TW" altLang="en-US" dirty="0"/>
              <a:t> </a:t>
            </a:r>
            <a:r>
              <a:rPr lang="en-US" altLang="zh-TW" i="1" dirty="0"/>
              <a:t>p </a:t>
            </a:r>
            <a:r>
              <a:rPr lang="en-US" altLang="zh-TW" dirty="0"/>
              <a:t>&lt; .01) </a:t>
            </a:r>
            <a:r>
              <a:rPr lang="zh-TW" altLang="en-US" dirty="0"/>
              <a:t>有顯著改善，認知功能在園藝活動介入後有改善；身體健康調查簡表</a:t>
            </a:r>
            <a:r>
              <a:rPr lang="en-US" altLang="zh-TW" dirty="0"/>
              <a:t>(SF-36) </a:t>
            </a:r>
            <a:r>
              <a:rPr lang="zh-TW" altLang="en-US" dirty="0"/>
              <a:t>中一般健康狀況</a:t>
            </a:r>
            <a:r>
              <a:rPr lang="en-US" altLang="zh-TW" dirty="0"/>
              <a:t>(</a:t>
            </a:r>
            <a:r>
              <a:rPr lang="en-US" altLang="zh-TW" i="1" dirty="0"/>
              <a:t>p </a:t>
            </a:r>
            <a:r>
              <a:rPr lang="en-US" altLang="zh-TW" dirty="0"/>
              <a:t>&lt; .001) </a:t>
            </a:r>
            <a:r>
              <a:rPr lang="zh-TW" altLang="en-US" dirty="0"/>
              <a:t>顯著改善</a:t>
            </a:r>
            <a:endParaRPr lang="en-US" altLang="zh-TW" dirty="0"/>
          </a:p>
          <a:p>
            <a:r>
              <a:rPr lang="zh-TW" altLang="en-US" dirty="0"/>
              <a:t>結論：透過園藝活動，有效改善社區長者的認知及一般健康。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94326F9D-152E-4049-B839-ABC28EBEEF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32" y="4068763"/>
            <a:ext cx="4602568" cy="2652712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D4EE3C61-9847-4901-B39F-8BA297999AD8}"/>
              </a:ext>
            </a:extLst>
          </p:cNvPr>
          <p:cNvCxnSpPr/>
          <p:nvPr/>
        </p:nvCxnSpPr>
        <p:spPr>
          <a:xfrm>
            <a:off x="386080" y="3877921"/>
            <a:ext cx="618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7972DBC5-8701-48DC-8BEF-D8BEE9029B65}"/>
              </a:ext>
            </a:extLst>
          </p:cNvPr>
          <p:cNvCxnSpPr>
            <a:cxnSpLocks/>
          </p:cNvCxnSpPr>
          <p:nvPr/>
        </p:nvCxnSpPr>
        <p:spPr>
          <a:xfrm>
            <a:off x="5379632" y="6721475"/>
            <a:ext cx="4602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13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B034AD-6149-4616-824B-58CFBEC63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依據閱讀目標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論文閱讀方式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F1B856-637D-4B86-BC51-1FA182DB2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吸收新知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抓重點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可避開不確定內容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地雷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難度過高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結果之解釋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概化通常保留，無須在意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資料分析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研究設計掌握目的為主，難以深入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若擬深入，控制時間，且必找專家確認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!!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重點諮詢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搜尋特定知識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速找出目標位置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必要時諮詢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67AE1E-042F-4F19-ACEE-A3D8845F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3246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459A5F-254E-4E3A-AB0D-90B8C3A2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確認論文各章節之重點與特質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0E47D13-DD53-4842-A34E-8217146C89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8D71223-40E8-4268-B6AA-01010D9A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006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(Introduction)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重點與特質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297163"/>
              </p:ext>
            </p:extLst>
          </p:nvPr>
        </p:nvGraphicFramePr>
        <p:xfrm>
          <a:off x="1173480" y="2052320"/>
          <a:ext cx="6591985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8811441-DD97-4F53-A0D3-C7C1489702FB}"/>
              </a:ext>
            </a:extLst>
          </p:cNvPr>
          <p:cNvSpPr txBox="1"/>
          <p:nvPr/>
        </p:nvSpPr>
        <p:spPr>
          <a:xfrm>
            <a:off x="8026400" y="2304540"/>
            <a:ext cx="4073551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000" dirty="0"/>
              <a:t>作者陳述</a:t>
            </a:r>
            <a:r>
              <a:rPr lang="en-US" altLang="zh-TW" sz="2000" dirty="0"/>
              <a:t>/</a:t>
            </a:r>
            <a:r>
              <a:rPr lang="zh-TW" altLang="en-US" sz="2000" dirty="0"/>
              <a:t>專家審查</a:t>
            </a:r>
            <a:r>
              <a:rPr lang="en-US" altLang="zh-TW" sz="2000" dirty="0"/>
              <a:t>/</a:t>
            </a:r>
            <a:r>
              <a:rPr lang="zh-TW" altLang="en-US" sz="2000" dirty="0"/>
              <a:t>或有偏頗</a:t>
            </a:r>
            <a:endParaRPr lang="en-US" altLang="zh-TW" sz="2000" dirty="0"/>
          </a:p>
          <a:p>
            <a:r>
              <a:rPr lang="zh-TW" altLang="en-US" sz="2000" dirty="0"/>
              <a:t>作者偏向誇大</a:t>
            </a:r>
            <a:r>
              <a:rPr lang="en-US" altLang="zh-TW" sz="2000" dirty="0"/>
              <a:t>//</a:t>
            </a:r>
            <a:r>
              <a:rPr lang="zh-TW" altLang="en-US" sz="2000" dirty="0"/>
              <a:t>語意</a:t>
            </a:r>
            <a:r>
              <a:rPr lang="en-US" altLang="zh-TW" sz="2000" dirty="0"/>
              <a:t>/</a:t>
            </a:r>
            <a:r>
              <a:rPr lang="zh-TW" altLang="en-US" sz="2000" dirty="0"/>
              <a:t>語氣判讀挑戰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B1E9BA0-8556-455B-AAFB-119F6EBC121C}"/>
              </a:ext>
            </a:extLst>
          </p:cNvPr>
          <p:cNvSpPr txBox="1"/>
          <p:nvPr/>
        </p:nvSpPr>
        <p:spPr>
          <a:xfrm>
            <a:off x="8026400" y="4478499"/>
            <a:ext cx="3461204" cy="40011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000" dirty="0"/>
              <a:t>必讀</a:t>
            </a:r>
            <a:r>
              <a:rPr lang="en-US" altLang="zh-TW" sz="2000" dirty="0"/>
              <a:t>//</a:t>
            </a:r>
            <a:r>
              <a:rPr lang="zh-TW" altLang="en-US" sz="2000" dirty="0"/>
              <a:t>除非主題與摘要已明示</a:t>
            </a:r>
          </a:p>
        </p:txBody>
      </p:sp>
    </p:spTree>
    <p:extLst>
      <p:ext uri="{BB962C8B-B14F-4D97-AF65-F5344CB8AC3E}">
        <p14:creationId xmlns:p14="http://schemas.microsoft.com/office/powerpoint/2010/main" val="286756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028AB2-AFCC-48E5-8B5A-6663417E3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 summary, even though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there is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currently still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insufficient evidence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previous findings indicate that exercise in individuals with schizophrenia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might help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to alleviate negative symptoms and cognitive deficits. Accordingly, improved aerobic fitness has been suggested as the key moderator variable underlying the positive impact of exercise in individuals with schizophrenia</a:t>
            </a:r>
            <a:r>
              <a:rPr lang="en-US" altLang="zh-TW" u="sng" baseline="30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60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 (and the effect of exercise on gray matter volume in the brain of healthy individuals). However,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to the best of our knowledge, no cross-sectional study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has yet</a:t>
            </a:r>
            <a:r>
              <a:rPr lang="en-US" altLang="zh-TW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investigated the interrelations between aerobic fitness, negative symptoms, and cognitive deficits in individuals with schizophrenia.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9C05231-DE7B-4394-AA61-A0592D60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6319906-C36C-435A-A899-EC0DEED795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695" y="136525"/>
            <a:ext cx="6697010" cy="1657581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015128E2-03C9-4926-8CB1-9A138160F1B2}"/>
              </a:ext>
            </a:extLst>
          </p:cNvPr>
          <p:cNvSpPr txBox="1"/>
          <p:nvPr/>
        </p:nvSpPr>
        <p:spPr>
          <a:xfrm>
            <a:off x="8727440" y="965315"/>
            <a:ext cx="3002745" cy="83099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前言</a:t>
            </a:r>
            <a:r>
              <a:rPr lang="en-US" altLang="zh-TW" sz="2400" dirty="0"/>
              <a:t>//</a:t>
            </a:r>
            <a:r>
              <a:rPr lang="zh-TW" altLang="en-US" sz="2400" dirty="0"/>
              <a:t>文獻</a:t>
            </a:r>
            <a:r>
              <a:rPr lang="en-US" altLang="zh-TW" sz="2400" dirty="0"/>
              <a:t>/</a:t>
            </a:r>
            <a:r>
              <a:rPr lang="zh-TW" altLang="en-US" sz="2400" dirty="0"/>
              <a:t>證據不足</a:t>
            </a:r>
            <a:endParaRPr lang="en-US" altLang="zh-TW" sz="2400" dirty="0"/>
          </a:p>
          <a:p>
            <a:r>
              <a:rPr lang="zh-TW" altLang="en-US" sz="2400" dirty="0"/>
              <a:t>語氣肯定</a:t>
            </a:r>
            <a:r>
              <a:rPr lang="en-US" altLang="zh-TW" sz="2400" dirty="0"/>
              <a:t>!!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2179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方法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(Methods)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重點與特質</a:t>
            </a:r>
            <a:endParaRPr 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/>
          </p:nvPr>
        </p:nvGraphicFramePr>
        <p:xfrm>
          <a:off x="1981200" y="1600200"/>
          <a:ext cx="7620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970C-9081-418F-9BA1-D2380E9EAABD}" type="slidenum">
              <a:rPr lang="en-US" smtClean="0"/>
              <a:t>18</a:t>
            </a:fld>
            <a:endParaRPr 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7F033FD-562E-460D-B38E-D69D10359810}"/>
              </a:ext>
            </a:extLst>
          </p:cNvPr>
          <p:cNvSpPr txBox="1"/>
          <p:nvPr/>
        </p:nvSpPr>
        <p:spPr>
          <a:xfrm>
            <a:off x="2274685" y="5355475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事實陳述</a:t>
            </a:r>
            <a:r>
              <a:rPr lang="en-US" altLang="zh-TW" dirty="0"/>
              <a:t>/</a:t>
            </a:r>
            <a:r>
              <a:rPr lang="zh-TW" altLang="en-US" dirty="0"/>
              <a:t>最真實</a:t>
            </a:r>
            <a:endParaRPr lang="en-US" altLang="zh-TW" dirty="0"/>
          </a:p>
          <a:p>
            <a:r>
              <a:rPr lang="zh-TW" altLang="en-US" dirty="0"/>
              <a:t>影響結果的可靠性，但讀者須具備判斷力</a:t>
            </a:r>
          </a:p>
        </p:txBody>
      </p:sp>
    </p:spTree>
    <p:extLst>
      <p:ext uri="{BB962C8B-B14F-4D97-AF65-F5344CB8AC3E}">
        <p14:creationId xmlns:p14="http://schemas.microsoft.com/office/powerpoint/2010/main" val="381513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8C4CAE-0AF1-403B-A3A3-E34C9CE34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https://www.equator-network.org/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Enhancing the </a:t>
            </a:r>
            <a:r>
              <a:rPr lang="en-US" altLang="zh-TW" sz="3600" b="1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QUAlity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and Transparency Of health Research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18FA346-FA1C-4357-B14B-6543116A6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19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B4C03BB-EEA0-41B9-A8B8-D15770B52B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8601" y="1777310"/>
            <a:ext cx="5534797" cy="494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98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14D8B0-F94B-4307-BF65-1987E1183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  綱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4CBF08-99C5-4676-9D6A-9CA7FD15F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>
            <a:normAutofit/>
          </a:bodyPr>
          <a:lstStyle/>
          <a:p>
            <a:pPr indent="-396000">
              <a:lnSpc>
                <a:spcPct val="11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作業討論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396000">
              <a:lnSpc>
                <a:spcPct val="11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摘要之重要性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396000">
              <a:lnSpc>
                <a:spcPct val="110000"/>
              </a:lnSpc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摘要之內容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396000">
              <a:lnSpc>
                <a:spcPct val="110000"/>
              </a:lnSpc>
            </a:pP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計畫題目之訂定</a:t>
            </a:r>
            <a:endParaRPr lang="en-US" altLang="zh-TW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396000">
              <a:lnSpc>
                <a:spcPct val="110000"/>
              </a:lnSpc>
            </a:pP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如何提升論文閱讀之效能</a:t>
            </a:r>
            <a:endParaRPr lang="en-US" altLang="zh-TW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-396000">
              <a:lnSpc>
                <a:spcPct val="11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如何協助撰寫摘要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indent="-396000">
              <a:lnSpc>
                <a:spcPct val="110000"/>
              </a:lnSpc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如何提升閱讀效能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07029F-1FB8-4208-9855-AD891A8C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5939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結果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(Results)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重點與特質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9F07B970-A7CE-45F2-9304-99A3E9F820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618010"/>
              </p:ext>
            </p:extLst>
          </p:nvPr>
        </p:nvGraphicFramePr>
        <p:xfrm>
          <a:off x="838200" y="125333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98E8381-4962-4216-B3CD-BD0BC8A7D439}"/>
              </a:ext>
            </a:extLst>
          </p:cNvPr>
          <p:cNvSpPr txBox="1"/>
          <p:nvPr/>
        </p:nvSpPr>
        <p:spPr>
          <a:xfrm>
            <a:off x="3688080" y="5334178"/>
            <a:ext cx="3877985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dirty="0">
                <a:solidFill>
                  <a:srgbClr val="FFB9B9"/>
                </a:solidFill>
              </a:rPr>
              <a:t>事實陳述</a:t>
            </a:r>
            <a:r>
              <a:rPr lang="en-US" altLang="zh-TW" dirty="0"/>
              <a:t>/</a:t>
            </a:r>
            <a:r>
              <a:rPr lang="zh-TW" altLang="en-US" dirty="0"/>
              <a:t>真實</a:t>
            </a:r>
            <a:endParaRPr lang="en-US" altLang="zh-TW" dirty="0"/>
          </a:p>
          <a:p>
            <a:r>
              <a:rPr lang="zh-TW" altLang="en-US" dirty="0"/>
              <a:t>讀者可自行解讀，但須具備基本能力</a:t>
            </a:r>
          </a:p>
        </p:txBody>
      </p:sp>
    </p:spTree>
    <p:extLst>
      <p:ext uri="{BB962C8B-B14F-4D97-AF65-F5344CB8AC3E}">
        <p14:creationId xmlns:p14="http://schemas.microsoft.com/office/powerpoint/2010/main" val="572375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(Discussion)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重點與特質</a:t>
            </a:r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38F3D552-5C67-48CE-8A1D-860FF68C24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9332451"/>
              </p:ext>
            </p:extLst>
          </p:nvPr>
        </p:nvGraphicFramePr>
        <p:xfrm>
          <a:off x="-1783542" y="184785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21</a:t>
            </a:fld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83F9F9C-57EF-496A-87C9-02513EDA7A24}"/>
              </a:ext>
            </a:extLst>
          </p:cNvPr>
          <p:cNvSpPr txBox="1"/>
          <p:nvPr/>
        </p:nvSpPr>
        <p:spPr>
          <a:xfrm>
            <a:off x="7001456" y="3075057"/>
            <a:ext cx="4073551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000" dirty="0"/>
              <a:t>作者陳述</a:t>
            </a:r>
            <a:r>
              <a:rPr lang="en-US" altLang="zh-TW" sz="2000" dirty="0"/>
              <a:t>/</a:t>
            </a:r>
            <a:r>
              <a:rPr lang="zh-TW" altLang="en-US" sz="2000" dirty="0"/>
              <a:t>專家審查</a:t>
            </a:r>
            <a:r>
              <a:rPr lang="en-US" altLang="zh-TW" sz="2000" dirty="0"/>
              <a:t>/</a:t>
            </a:r>
            <a:r>
              <a:rPr lang="zh-TW" altLang="en-US" sz="2000" dirty="0"/>
              <a:t>或有偏頗</a:t>
            </a:r>
            <a:endParaRPr lang="en-US" altLang="zh-TW" sz="2000" dirty="0"/>
          </a:p>
          <a:p>
            <a:r>
              <a:rPr lang="zh-TW" altLang="en-US" sz="2000" dirty="0"/>
              <a:t>作者偏向誇大</a:t>
            </a:r>
            <a:r>
              <a:rPr lang="en-US" altLang="zh-TW" sz="2000" dirty="0"/>
              <a:t>//</a:t>
            </a:r>
            <a:r>
              <a:rPr lang="zh-TW" altLang="en-US" sz="2000" dirty="0"/>
              <a:t>語意</a:t>
            </a:r>
            <a:r>
              <a:rPr lang="en-US" altLang="zh-TW" sz="2000" dirty="0"/>
              <a:t>/</a:t>
            </a:r>
            <a:r>
              <a:rPr lang="zh-TW" altLang="en-US" sz="2000" dirty="0"/>
              <a:t>語氣判讀挑戰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F0E5A732-12C4-4433-8142-C27F77AB384A}"/>
              </a:ext>
            </a:extLst>
          </p:cNvPr>
          <p:cNvSpPr txBox="1"/>
          <p:nvPr/>
        </p:nvSpPr>
        <p:spPr>
          <a:xfrm>
            <a:off x="7001456" y="4390900"/>
            <a:ext cx="3518912" cy="40011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000" dirty="0"/>
              <a:t>研究限制重要，但作者常保留</a:t>
            </a:r>
          </a:p>
        </p:txBody>
      </p:sp>
    </p:spTree>
    <p:extLst>
      <p:ext uri="{BB962C8B-B14F-4D97-AF65-F5344CB8AC3E}">
        <p14:creationId xmlns:p14="http://schemas.microsoft.com/office/powerpoint/2010/main" val="238164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E1C158E-F748-40E8-8CB5-6372B8902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With regard to cognitive functioning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we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found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better performance in two of the cognitive tasks that evaluated executive functions and verbal fluency (TMT-B and B-CATS vegetables) and none in the other tests.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 lack of correlations </a:t>
            </a:r>
            <a:r>
              <a:rPr lang="en-US" altLang="zh-TW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is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inconsistent with a previous cross-sectional study in individuals with schizophrenia that showed an association between aerobic fitness and several cognitive subdomains of cognition</a:t>
            </a:r>
            <a:r>
              <a:rPr lang="en-US" altLang="zh-TW" u="sng" baseline="30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67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The divergent findings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might be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due to differences in study design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including the cognitive rating scales used. Furthermore, we controlled for more co-variables than the aforementioned study</a:t>
            </a:r>
            <a:r>
              <a:rPr lang="en-US" altLang="zh-TW" u="sng" baseline="30000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67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 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which </a:t>
            </a:r>
            <a:r>
              <a:rPr lang="en-US" altLang="zh-TW" dirty="0">
                <a:solidFill>
                  <a:srgbClr val="FF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may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have resulted in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smaller effect sizes but increased the validity of our results.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C8F83FE-04BE-4741-AB15-DDC02E8D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22</a:t>
            </a:fld>
            <a:endParaRPr lang="zh-TW" altLang="en-US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F686ED7-72FF-4955-8B78-3251F86C3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695" y="136525"/>
            <a:ext cx="6697010" cy="1657581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69CE3678-DCB9-4791-8792-DAD7174FAEFF}"/>
              </a:ext>
            </a:extLst>
          </p:cNvPr>
          <p:cNvSpPr txBox="1"/>
          <p:nvPr/>
        </p:nvSpPr>
        <p:spPr>
          <a:xfrm>
            <a:off x="8727440" y="445909"/>
            <a:ext cx="3002745" cy="1200329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討論</a:t>
            </a:r>
            <a:r>
              <a:rPr lang="en-US" altLang="zh-TW" sz="2400" dirty="0"/>
              <a:t>//</a:t>
            </a:r>
            <a:r>
              <a:rPr lang="zh-TW" altLang="en-US" sz="2400" dirty="0"/>
              <a:t>研究發現</a:t>
            </a:r>
            <a:r>
              <a:rPr lang="en-US" altLang="zh-TW" sz="2400" dirty="0"/>
              <a:t>/</a:t>
            </a:r>
            <a:r>
              <a:rPr lang="zh-TW" altLang="en-US" sz="2400" dirty="0"/>
              <a:t>解釋</a:t>
            </a:r>
            <a:endParaRPr lang="en-US" altLang="zh-TW" sz="2400" dirty="0"/>
          </a:p>
          <a:p>
            <a:r>
              <a:rPr lang="zh-TW" altLang="en-US" sz="2400" dirty="0"/>
              <a:t>過去式之語意</a:t>
            </a:r>
            <a:endParaRPr lang="en-US" altLang="zh-TW" sz="2400" dirty="0"/>
          </a:p>
          <a:p>
            <a:r>
              <a:rPr lang="zh-TW" altLang="en-US" sz="2400" dirty="0"/>
              <a:t>解釋皆猜測</a:t>
            </a:r>
            <a:r>
              <a:rPr lang="en-US" altLang="zh-TW" sz="2400" dirty="0"/>
              <a:t>+</a:t>
            </a:r>
            <a:r>
              <a:rPr lang="zh-TW" altLang="en-US" sz="2400" dirty="0"/>
              <a:t>保留</a:t>
            </a:r>
          </a:p>
        </p:txBody>
      </p:sp>
    </p:spTree>
    <p:extLst>
      <p:ext uri="{BB962C8B-B14F-4D97-AF65-F5344CB8AC3E}">
        <p14:creationId xmlns:p14="http://schemas.microsoft.com/office/powerpoint/2010/main" val="797307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19736" y="216283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一般論文閱讀順序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3431705" y="981023"/>
            <a:ext cx="7408333" cy="3450696"/>
          </a:xfrm>
        </p:spPr>
        <p:txBody>
          <a:bodyPr>
            <a:noAutofit/>
          </a:bodyPr>
          <a:lstStyle/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題目</a:t>
            </a:r>
          </a:p>
          <a:p>
            <a:pPr lvl="1" rtl="0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確定相關、有趣</a:t>
            </a:r>
          </a:p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摘要</a:t>
            </a:r>
          </a:p>
          <a:p>
            <a:pPr lvl="1" rtl="0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確定研究目的與結果</a:t>
            </a:r>
          </a:p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結論</a:t>
            </a:r>
          </a:p>
          <a:p>
            <a:pPr lvl="1" rtl="0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確認研究結果之臨床</a:t>
            </a:r>
            <a:r>
              <a:rPr lang="en-US" sz="1400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實務價值</a:t>
            </a:r>
          </a:p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結果</a:t>
            </a:r>
          </a:p>
          <a:p>
            <a:pPr lvl="1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確認研究目的之相關數據，掌握圖表之精義（事實陳述，較為客觀；精讀時必讀）</a:t>
            </a:r>
          </a:p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方法</a:t>
            </a:r>
          </a:p>
          <a:p>
            <a:pPr lvl="1" rtl="0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確認方法之嚴謹程度以及閱讀難度（事實陳述，較為客觀；精讀時必讀）</a:t>
            </a:r>
          </a:p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前言</a:t>
            </a:r>
          </a:p>
          <a:p>
            <a:pPr lvl="1" rtl="0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掌握相關背景（有跡可循，高手略之）</a:t>
            </a:r>
          </a:p>
          <a:p>
            <a:pPr lvl="0" rtl="0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討論</a:t>
            </a:r>
          </a:p>
          <a:p>
            <a:pPr lvl="1"/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瞭解研究發現之意義與原因（可能吹噓</a:t>
            </a:r>
            <a:r>
              <a:rPr lang="en-US" altLang="zh-TW" sz="1400" dirty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1400" dirty="0">
                <a:latin typeface="微軟正黑體" pitchFamily="34" charset="-120"/>
                <a:ea typeface="微軟正黑體" pitchFamily="34" charset="-120"/>
              </a:rPr>
              <a:t>自圓其說，高手略之）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37D8-9791-4FE8-AC3A-4DFB824908F3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840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9696" y="5814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快速論文閱讀順序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先確定閱讀目標（你想知道什麼）</a:t>
            </a:r>
            <a:br>
              <a:rPr lang="en-US" altLang="zh-TW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可以猜到的</a:t>
            </a:r>
            <a:r>
              <a:rPr lang="en-US" altLang="zh-TW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不確認的內容毋須看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/>
          </p:nvPr>
        </p:nvGraphicFramePr>
        <p:xfrm>
          <a:off x="1415480" y="2060848"/>
          <a:ext cx="950505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37D8-9791-4FE8-AC3A-4DFB824908F3}" type="slidenum">
              <a:rPr lang="zh-TW" altLang="en-US" smtClean="0"/>
              <a:t>24</a:t>
            </a:fld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6312024" y="5373216"/>
            <a:ext cx="324036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TW" altLang="en-US" u="sng" dirty="0"/>
              <a:t>摘要 </a:t>
            </a:r>
            <a:r>
              <a:rPr lang="en-US" altLang="zh-TW" u="sng" dirty="0"/>
              <a:t>and/or </a:t>
            </a:r>
            <a:r>
              <a:rPr lang="zh-TW" altLang="en-US" u="sng" dirty="0"/>
              <a:t>本文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6316871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Difficulties </a:t>
            </a:r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vs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Strategies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950348"/>
              </p:ext>
            </p:extLst>
          </p:nvPr>
        </p:nvGraphicFramePr>
        <p:xfrm>
          <a:off x="518160" y="1960880"/>
          <a:ext cx="11054080" cy="3901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F37D8-9791-4FE8-AC3A-4DFB824908F3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955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7F002D-BE72-4F4D-BFF8-3B73C9D7C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如何提升閱讀效能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453EACE9-B356-4714-95DD-229071DB07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93697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5D60668-C73D-482F-9D57-F8A17B2C9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26</a:t>
            </a:fld>
            <a:endParaRPr lang="zh-TW" altLang="en-US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91D4075-1ABD-4F87-9C52-CE7006CC99A8}"/>
              </a:ext>
            </a:extLst>
          </p:cNvPr>
          <p:cNvSpPr txBox="1"/>
          <p:nvPr/>
        </p:nvSpPr>
        <p:spPr>
          <a:xfrm>
            <a:off x="5293360" y="4988560"/>
            <a:ext cx="2316660" cy="4616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每月精讀一篇</a:t>
            </a:r>
            <a:r>
              <a:rPr lang="en-US" altLang="zh-TW" sz="2400" dirty="0"/>
              <a:t>??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70000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3B631D-A4FA-4423-92FF-A72DAC3F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080" y="136525"/>
            <a:ext cx="10515600" cy="1325563"/>
          </a:xfrm>
        </p:spPr>
        <p:txBody>
          <a:bodyPr/>
          <a:lstStyle/>
          <a:p>
            <a:r>
              <a:rPr lang="zh-TW" altLang="en-US" dirty="0"/>
              <a:t>結論之內容與常見誤解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5C8165-179F-4409-9A06-69DAEB7C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27</a:t>
            </a:fld>
            <a:endParaRPr lang="zh-TW" alt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C6EACA6-4935-422B-93D2-55A068E705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84960" y="1324057"/>
            <a:ext cx="9123680" cy="5170646"/>
          </a:xfrm>
          <a:prstGeom prst="rect">
            <a:avLst/>
          </a:prstGeom>
          <a:solidFill>
            <a:srgbClr val="F7F7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zh-TW" altLang="zh-TW" sz="18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主要發現</a:t>
            </a: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"Our study revealed that early intervention improved motor skills in children with developmental delays."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動詞時態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過去式 ("revealed")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zh-TW" sz="18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統計意義解釋</a:t>
            </a: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句子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"The results were statistically significant."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動詞時態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過去式 ("were")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zh-TW" sz="18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概化</a:t>
            </a: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句子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"While our findings are promising, they might not be generalizable to children outside the age group of 3-5 years."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動詞時態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現在式 ("are")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助動詞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"might not"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意義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描述結果是否可以概化到其他人群或情境。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zh-TW" sz="18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臨床意義</a:t>
            </a: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句子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"These findings can potentially change the way therapists approach early intervention in developmental delays."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動詞時態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現在式 ("can")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助動詞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"can"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意義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描述研究結果如何影響臨床實踐。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zh-TW" sz="18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重要研究限制</a:t>
            </a: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句子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"However, our study might have been limited by the small sample size and the lack of a control group."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動詞時態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過去式 ("have been")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助動詞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"might have been"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意義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描述研究的可能限制。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zh-TW" altLang="zh-TW" sz="18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未來研究建議</a:t>
            </a:r>
            <a:r>
              <a:rPr kumimoji="0" lang="zh-TW" altLang="zh-TW" sz="18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句子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"Future studies should consider a larger sample size and the inclusion of diverse age groups to validate our findings."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動詞時態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應該/建議式 ("should consider")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zh-TW" altLang="zh-TW" sz="1200" b="1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助動詞</a:t>
            </a:r>
            <a:r>
              <a:rPr kumimoji="0" lang="zh-TW" altLang="zh-TW" sz="1200" b="0" i="0" u="none" strike="noStrike" cap="none" normalizeH="0" baseline="0" dirty="0">
                <a:ln>
                  <a:noFill/>
                </a:ln>
                <a:solidFill>
                  <a:srgbClr val="374151"/>
                </a:solidFill>
                <a:effectLst/>
                <a:latin typeface="Arial" panose="020B0604020202020204" pitchFamily="34" charset="0"/>
                <a:ea typeface="Söhne"/>
              </a:rPr>
              <a:t>: "should"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7242F22-83C6-496F-BEA7-AAB3BC57D573}"/>
              </a:ext>
            </a:extLst>
          </p:cNvPr>
          <p:cNvSpPr txBox="1"/>
          <p:nvPr/>
        </p:nvSpPr>
        <p:spPr>
          <a:xfrm>
            <a:off x="9029757" y="3075057"/>
            <a:ext cx="2492990" cy="70788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000" dirty="0"/>
              <a:t>臨床研究發現之概化</a:t>
            </a:r>
            <a:endParaRPr lang="en-US" altLang="zh-TW" sz="2000" dirty="0"/>
          </a:p>
          <a:p>
            <a:r>
              <a:rPr lang="zh-TW" altLang="en-US" sz="2000" dirty="0"/>
              <a:t>一定保守</a:t>
            </a:r>
          </a:p>
        </p:txBody>
      </p:sp>
    </p:spTree>
    <p:extLst>
      <p:ext uri="{BB962C8B-B14F-4D97-AF65-F5344CB8AC3E}">
        <p14:creationId xmlns:p14="http://schemas.microsoft.com/office/powerpoint/2010/main" val="172400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評析論文能力與層級之提升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5880637"/>
              </p:ext>
            </p:extLst>
          </p:nvPr>
        </p:nvGraphicFramePr>
        <p:xfrm>
          <a:off x="2133600" y="1772816"/>
          <a:ext cx="82828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6672065" y="140348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基礎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6673806" y="263691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基礎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673806" y="37890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進階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6672065" y="49411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進階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424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C7AF04D-42FA-4B4C-90D4-9F2D20BDE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課程重點彙整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DF667CC-EF4E-45D4-9840-61E6A9304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摘要是審查委員必讀的重點，務必寫好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凸顯：緣由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(gaps)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、研究目的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與緣由連貫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、價值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確認論文閱讀標的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掌握論文各章節之特點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論文前言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討論之不確定性高，大多可略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養成閱讀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討論論文之習慣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須提供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前言與方法重點，較能協助改寫摘要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B6D8F1A-56DF-42F3-8AE6-F1CF6595B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11915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97C148F-488D-4F22-B820-B590CDEF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評估工具之選擇與介紹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464ABFD-E71B-49BF-8648-DC00FBBB6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釐清課程重點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資料分析之重要性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如何選擇分析方法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研究計畫中撰寫「資料分析」之重點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輔助撰寫「資料分析」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19D672F-F114-4481-A8BB-6554E63B0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28122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E53F9E-2811-4153-928A-8506703D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2749B8-C0F0-4388-AE06-59204C23C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574"/>
            <a:ext cx="10515600" cy="4351338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釐清本日課程重點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釐清摘要之重點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確認論文各章節之重點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確認論文各章節之閱讀方式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輔助撰寫「摘要」、彙整明確之論文重點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輔助閱讀、甚至論文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3BE3A84-7EF6-4FA6-B74A-288021ECB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96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A3AB2E-1602-46EE-BB09-ADE779D76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Q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 A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271A7E4-DC77-4D58-9DE4-65C956F0C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053F1B5-AC61-4772-9AAA-E22AFBC57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4538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8A7315-91CF-4E19-825B-E42B138E3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摘要之重要性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4557C8-9F41-4100-B130-F32F3920F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提供計畫概覽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重點凸顯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!!</a:t>
            </a:r>
          </a:p>
          <a:p>
            <a:r>
              <a:rPr lang="zh-TW" altLang="en-US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審查委員必看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節省他們的時間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BEAC19A-A7D3-49AC-AD2A-C4EC3B5AB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342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43AB07-B2BC-4BEF-9CB2-50211BACB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摘要之內容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856EF9-1204-4C96-BABD-309FC6466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背景知識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現有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困境 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(gaps)</a:t>
            </a:r>
          </a:p>
          <a:p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  <a:endParaRPr lang="en-US" altLang="zh-TW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研究設計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樣本來源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樣本數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主要流程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核心方法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預期結果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價值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與創新</a:t>
            </a:r>
            <a:r>
              <a:rPr lang="en-US" altLang="zh-TW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關鍵字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37315E5-099A-4BBA-8CB0-35DAED209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35BC198-EC66-49EA-9E60-0F2F8C9AC59E}"/>
              </a:ext>
            </a:extLst>
          </p:cNvPr>
          <p:cNvSpPr txBox="1"/>
          <p:nvPr/>
        </p:nvSpPr>
        <p:spPr>
          <a:xfrm>
            <a:off x="5312525" y="2440479"/>
            <a:ext cx="6340197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400" dirty="0"/>
              <a:t>瞭解審查重點</a:t>
            </a:r>
            <a:endParaRPr lang="en-US" altLang="zh-TW" sz="2400" dirty="0"/>
          </a:p>
          <a:p>
            <a:r>
              <a:rPr lang="zh-TW" altLang="en-US" sz="2400" dirty="0"/>
              <a:t>盡量呈現</a:t>
            </a:r>
            <a:endParaRPr lang="en-US" altLang="zh-TW" sz="2400" dirty="0"/>
          </a:p>
          <a:p>
            <a:r>
              <a:rPr lang="zh-TW" altLang="en-US" sz="2400" dirty="0"/>
              <a:t>以「結構式摘要撰寫」以利委員快速掌握重點</a:t>
            </a:r>
            <a:endParaRPr lang="en-US" altLang="zh-TW" sz="2400" dirty="0"/>
          </a:p>
          <a:p>
            <a:r>
              <a:rPr lang="en-US" altLang="zh-TW" sz="2400" dirty="0"/>
              <a:t>https://reurl.cc/YexQ3X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499082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C16E94-7034-4152-9B8B-684066FAB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衛福部計畫審查重點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30C9E46-C4D7-4DF6-B40D-0036A52A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6</a:t>
            </a:fld>
            <a:endParaRPr lang="zh-TW" altLang="en-US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5CA53535-C78B-4B6E-839A-0EB6943896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35050"/>
              </p:ext>
            </p:extLst>
          </p:nvPr>
        </p:nvGraphicFramePr>
        <p:xfrm>
          <a:off x="767080" y="1615439"/>
          <a:ext cx="10515600" cy="4572633"/>
        </p:xfrm>
        <a:graphic>
          <a:graphicData uri="http://schemas.openxmlformats.org/drawingml/2006/table">
            <a:tbl>
              <a:tblPr/>
              <a:tblGrid>
                <a:gridCol w="9202948">
                  <a:extLst>
                    <a:ext uri="{9D8B030D-6E8A-4147-A177-3AD203B41FA5}">
                      <a16:colId xmlns:a16="http://schemas.microsoft.com/office/drawing/2014/main" val="150679517"/>
                    </a:ext>
                  </a:extLst>
                </a:gridCol>
                <a:gridCol w="1312652">
                  <a:extLst>
                    <a:ext uri="{9D8B030D-6E8A-4147-A177-3AD203B41FA5}">
                      <a16:colId xmlns:a16="http://schemas.microsoft.com/office/drawing/2014/main" val="1266269963"/>
                    </a:ext>
                  </a:extLst>
                </a:gridCol>
              </a:tblGrid>
              <a:tr h="447237"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評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審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項</a:t>
                      </a:r>
                      <a:r>
                        <a:rPr lang="en-US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目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配分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367632"/>
                  </a:ext>
                </a:extLst>
              </a:tr>
              <a:tr h="447237">
                <a:tc>
                  <a:txBody>
                    <a:bodyPr/>
                    <a:lstStyle/>
                    <a:p>
                      <a:pPr marL="292735" marR="25400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一、</a:t>
                      </a: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主題具研發價值，預期成果在學術上、應用上或政策上具參考價值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15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361991"/>
                  </a:ext>
                </a:extLst>
              </a:tr>
              <a:tr h="447237">
                <a:tc>
                  <a:txBody>
                    <a:bodyPr/>
                    <a:lstStyle/>
                    <a:p>
                      <a:pPr marL="269875" marR="25400" indent="-2698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二、文獻收集之完整性及對國內外相關研究進展之掌握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114720"/>
                  </a:ext>
                </a:extLst>
              </a:tr>
              <a:tr h="766048">
                <a:tc>
                  <a:txBody>
                    <a:bodyPr/>
                    <a:lstStyle/>
                    <a:p>
                      <a:pPr marL="312420" marR="25400" indent="-312420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270510" algn="l"/>
                        </a:tabLs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三、實施方法及步驟之適當性與週密性，含研究設計、研究對象、抽樣方法、調查項目、實驗室操作方法、統計方法等可否達預期目標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12017"/>
                  </a:ext>
                </a:extLst>
              </a:tr>
              <a:tr h="675926">
                <a:tc>
                  <a:txBody>
                    <a:bodyPr/>
                    <a:lstStyle/>
                    <a:p>
                      <a:pPr marR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四、人力配置之適當性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  <a:p>
                      <a:pPr marL="273050" marR="25400" indent="-520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主持人與協同研究人員能力之勝任性、研究助理人數是否恰當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802741"/>
                  </a:ext>
                </a:extLst>
              </a:tr>
              <a:tr h="447237">
                <a:tc>
                  <a:txBody>
                    <a:bodyPr/>
                    <a:lstStyle/>
                    <a:p>
                      <a:pPr marL="312420" marR="25400" indent="-3124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五、</a:t>
                      </a:r>
                      <a:r>
                        <a:rPr lang="zh-TW" sz="2000" kern="1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預期成果之可行性、可達成度</a:t>
                      </a:r>
                      <a:endParaRPr lang="zh-TW" sz="2000" kern="1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730949"/>
                  </a:ext>
                </a:extLst>
              </a:tr>
              <a:tr h="447237">
                <a:tc>
                  <a:txBody>
                    <a:bodyPr/>
                    <a:lstStyle/>
                    <a:p>
                      <a:pPr marL="312420" marR="25400" indent="-31242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六、經費編列之合理性</a:t>
                      </a: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是否適當</a:t>
                      </a:r>
                      <a:r>
                        <a:rPr lang="zh-TW" alt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說明</a:t>
                      </a: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)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10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7718238"/>
                  </a:ext>
                </a:extLst>
              </a:tr>
              <a:tr h="447237">
                <a:tc>
                  <a:txBody>
                    <a:bodyPr/>
                    <a:lstStyle/>
                    <a:p>
                      <a:pPr marR="254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七、執行期限規劃</a:t>
                      </a:r>
                      <a:r>
                        <a:rPr lang="zh-TW" alt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是否恰當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5</a:t>
                      </a:r>
                      <a:endParaRPr lang="zh-TW" sz="20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118496"/>
                  </a:ext>
                </a:extLst>
              </a:tr>
              <a:tr h="447237">
                <a:tc>
                  <a:txBody>
                    <a:bodyPr/>
                    <a:lstStyle/>
                    <a:p>
                      <a:pPr marL="304800" marR="25400" indent="-3048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八、</a:t>
                      </a:r>
                      <a:r>
                        <a:rPr lang="zh-TW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主持人與協同主持人</a:t>
                      </a:r>
                      <a:r>
                        <a:rPr lang="zh-TW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五年內期刊</a:t>
                      </a:r>
                      <a:r>
                        <a:rPr lang="zh-TW" alt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論文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</a:rPr>
                        <a:t>20</a:t>
                      </a:r>
                      <a:endParaRPr lang="zh-TW" sz="20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348627"/>
                  </a:ext>
                </a:extLst>
              </a:tr>
            </a:tbl>
          </a:graphicData>
        </a:graphic>
      </p:graphicFrame>
      <p:sp>
        <p:nvSpPr>
          <p:cNvPr id="3" name="文字方塊 2">
            <a:extLst>
              <a:ext uri="{FF2B5EF4-FFF2-40B4-BE49-F238E27FC236}">
                <a16:creationId xmlns:a16="http://schemas.microsoft.com/office/drawing/2014/main" id="{E3B8B603-99C2-4FC2-84B9-F466FEC50EF1}"/>
              </a:ext>
            </a:extLst>
          </p:cNvPr>
          <p:cNvSpPr txBox="1"/>
          <p:nvPr/>
        </p:nvSpPr>
        <p:spPr>
          <a:xfrm>
            <a:off x="4316720" y="6372225"/>
            <a:ext cx="3775393" cy="40011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sz="2000" dirty="0"/>
              <a:t>國科會計畫審查重點之一：創新</a:t>
            </a:r>
          </a:p>
        </p:txBody>
      </p:sp>
    </p:spTree>
    <p:extLst>
      <p:ext uri="{BB962C8B-B14F-4D97-AF65-F5344CB8AC3E}">
        <p14:creationId xmlns:p14="http://schemas.microsoft.com/office/powerpoint/2010/main" val="4001260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8526D6-8CF3-47A7-A971-68AE295E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研究計畫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論文題目之訂定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9DC7EA-98D5-4232-A120-93F28D430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009" y="1815234"/>
            <a:ext cx="10515600" cy="4351338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關鍵字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研究設計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研究對象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特質：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凸顯特質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價值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易讀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DFDD42-3F95-4945-BC8B-6863E6FF7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F6A04D7-4F55-4A9F-A536-A71118990793}"/>
              </a:ext>
            </a:extLst>
          </p:cNvPr>
          <p:cNvSpPr txBox="1"/>
          <p:nvPr/>
        </p:nvSpPr>
        <p:spPr>
          <a:xfrm>
            <a:off x="3595168" y="2892599"/>
            <a:ext cx="8430578" cy="646331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ChatGPT </a:t>
            </a:r>
            <a:r>
              <a:rPr lang="zh-TW" altLang="zh-TW" dirty="0"/>
              <a:t>輔助設計治療性活動團體之成效</a:t>
            </a:r>
            <a:endParaRPr lang="en-US" altLang="zh-TW" dirty="0"/>
          </a:p>
          <a:p>
            <a:r>
              <a:rPr lang="en-US" altLang="zh-TW" dirty="0"/>
              <a:t>ChatGPT </a:t>
            </a:r>
            <a:r>
              <a:rPr lang="zh-TW" altLang="zh-TW" dirty="0"/>
              <a:t>輔助</a:t>
            </a:r>
            <a:r>
              <a:rPr lang="zh-TW" altLang="en-US" dirty="0">
                <a:solidFill>
                  <a:srgbClr val="FFD5D5"/>
                </a:solidFill>
              </a:rPr>
              <a:t>職能治療實習學生</a:t>
            </a:r>
            <a:r>
              <a:rPr lang="zh-TW" altLang="zh-TW" dirty="0"/>
              <a:t>設計</a:t>
            </a:r>
            <a:r>
              <a:rPr lang="zh-TW" altLang="en-US" dirty="0">
                <a:solidFill>
                  <a:srgbClr val="FFB9B9"/>
                </a:solidFill>
              </a:rPr>
              <a:t>思覺失調症個案</a:t>
            </a:r>
            <a:r>
              <a:rPr lang="zh-TW" altLang="zh-TW" dirty="0"/>
              <a:t>治療性活動團體之成效</a:t>
            </a:r>
            <a:r>
              <a:rPr lang="zh-TW" altLang="en-US" dirty="0">
                <a:solidFill>
                  <a:srgbClr val="FFB9B9"/>
                </a:solidFill>
              </a:rPr>
              <a:t>驗證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4AD7493-03FC-4CFE-A585-D0F94EB757D7}"/>
              </a:ext>
            </a:extLst>
          </p:cNvPr>
          <p:cNvSpPr txBox="1"/>
          <p:nvPr/>
        </p:nvSpPr>
        <p:spPr>
          <a:xfrm>
            <a:off x="5313680" y="3728708"/>
            <a:ext cx="4453527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TW" altLang="en-US" dirty="0"/>
              <a:t>可先寫完整語意再求精簡，</a:t>
            </a:r>
            <a:r>
              <a:rPr lang="en-US" altLang="zh-TW" dirty="0"/>
              <a:t>ChatGPT</a:t>
            </a:r>
            <a:r>
              <a:rPr lang="zh-TW" altLang="en-US" dirty="0"/>
              <a:t>可幫忙</a:t>
            </a:r>
          </a:p>
        </p:txBody>
      </p:sp>
    </p:spTree>
    <p:extLst>
      <p:ext uri="{BB962C8B-B14F-4D97-AF65-F5344CB8AC3E}">
        <p14:creationId xmlns:p14="http://schemas.microsoft.com/office/powerpoint/2010/main" val="91850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7AC90BA-582A-430E-8C19-2030DDDEF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英文摘要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4A49B2-E172-4112-A12B-7E1743F8C4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中文摘要定稿後再處理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ChatGPT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校稿，尤其是主要概念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詞彙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A1AEDAC-165A-4F24-9929-B698688BD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50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B034AD-6149-4616-824B-58CFBEC63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如何提升論文閱讀之效能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--</a:t>
            </a: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前提</a:t>
            </a:r>
            <a:r>
              <a:rPr lang="en-US" altLang="zh-TW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準備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F1B856-637D-4B86-BC51-1FA182DB2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確認閱讀目標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瀏覽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吸收新知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學習特定知識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確認論文各章節之主旨與特點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確認段落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寫作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確認是否需要翻譯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提升英文閱讀能力 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167AE1E-042F-4F19-ACEE-A3D8845F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C827B-53DF-4358-A7CD-466C67A9FC9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98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5141</TotalTime>
  <Words>2237</Words>
  <Application>Microsoft Office PowerPoint</Application>
  <PresentationFormat>寬螢幕</PresentationFormat>
  <Paragraphs>311</Paragraphs>
  <Slides>31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0" baseType="lpstr">
      <vt:lpstr>Söhne</vt:lpstr>
      <vt:lpstr>微軟正黑體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撰寫研究計畫的中英文摘要 &amp; 論文閱讀重點</vt:lpstr>
      <vt:lpstr>大  綱</vt:lpstr>
      <vt:lpstr>作業： 評估工具之選擇與介紹 (使用 ChatGPT協助)</vt:lpstr>
      <vt:lpstr>摘要之重要性</vt:lpstr>
      <vt:lpstr>摘要之內容</vt:lpstr>
      <vt:lpstr>衛福部計畫審查重點</vt:lpstr>
      <vt:lpstr>研究計畫/論文題目之訂定</vt:lpstr>
      <vt:lpstr>英文摘要</vt:lpstr>
      <vt:lpstr>如何提升論文閱讀之效能--前提/準備</vt:lpstr>
      <vt:lpstr>如何提升論文閱讀之效能— 前提/準備/ChatGPT</vt:lpstr>
      <vt:lpstr>英文時態與助動詞之語意特定/常被誤解</vt:lpstr>
      <vt:lpstr>PowerPoint 簡報</vt:lpstr>
      <vt:lpstr>PowerPoint 簡報</vt:lpstr>
      <vt:lpstr>依據閱讀目標—論文閱讀方式</vt:lpstr>
      <vt:lpstr>確認論文各章節之重點與特質</vt:lpstr>
      <vt:lpstr>前言 (Introduction) 重點與特質</vt:lpstr>
      <vt:lpstr>PowerPoint 簡報</vt:lpstr>
      <vt:lpstr>方法 (Methods) 重點與特質</vt:lpstr>
      <vt:lpstr>https://www.equator-network.org/ Enhancing the QUAlity and Transparency Of health Research</vt:lpstr>
      <vt:lpstr>結果 (Results) 重點與特質</vt:lpstr>
      <vt:lpstr>討論 (Discussion) 重點與特質</vt:lpstr>
      <vt:lpstr>PowerPoint 簡報</vt:lpstr>
      <vt:lpstr>一般論文閱讀順序</vt:lpstr>
      <vt:lpstr>快速論文閱讀順序 先確定閱讀目標（你想知道什麼） 可以猜到的/不確認的內容毋須看</vt:lpstr>
      <vt:lpstr>Difficulties vs Strategies</vt:lpstr>
      <vt:lpstr>ChatGPT如何提升閱讀效能?</vt:lpstr>
      <vt:lpstr>結論之內容與常見誤解</vt:lpstr>
      <vt:lpstr>評析論文能力與層級之提升</vt:lpstr>
      <vt:lpstr>課程重點彙整</vt:lpstr>
      <vt:lpstr>作業：ChatGPT輔助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ChatGPT輔助撰寫研究計畫之先驅測試</dc:title>
  <dc:creator>User</dc:creator>
  <cp:lastModifiedBy>User</cp:lastModifiedBy>
  <cp:revision>205</cp:revision>
  <dcterms:created xsi:type="dcterms:W3CDTF">2023-06-16T02:14:47Z</dcterms:created>
  <dcterms:modified xsi:type="dcterms:W3CDTF">2024-02-06T06:55:52Z</dcterms:modified>
</cp:coreProperties>
</file>