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1489" r:id="rId4"/>
    <p:sldId id="1496" r:id="rId5"/>
    <p:sldId id="1490" r:id="rId6"/>
    <p:sldId id="1495" r:id="rId7"/>
    <p:sldId id="1497" r:id="rId8"/>
    <p:sldId id="1498" r:id="rId9"/>
    <p:sldId id="1499" r:id="rId10"/>
    <p:sldId id="1502" r:id="rId11"/>
    <p:sldId id="1500" r:id="rId12"/>
    <p:sldId id="1503" r:id="rId13"/>
    <p:sldId id="1504" r:id="rId14"/>
    <p:sldId id="1494" r:id="rId15"/>
    <p:sldId id="1501" r:id="rId16"/>
    <p:sldId id="1484" r:id="rId1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06"/>
    </p:cViewPr>
  </p:sorterViewPr>
  <p:notesViewPr>
    <p:cSldViewPr snapToGrid="0">
      <p:cViewPr varScale="1">
        <p:scale>
          <a:sx n="83" d="100"/>
          <a:sy n="83" d="100"/>
        </p:scale>
        <p:origin x="385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8E8715-4179-4CDC-8657-B28F7958E26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0383EE59-2791-4301-BBB2-A81E5D290A1B}">
      <dgm:prSet/>
      <dgm:spPr/>
      <dgm:t>
        <a:bodyPr/>
        <a:lstStyle/>
        <a:p>
          <a:r>
            <a:rPr lang="zh-TW" dirty="0"/>
            <a:t>先</a:t>
          </a:r>
          <a:r>
            <a:rPr lang="zh-TW" altLang="en-US" dirty="0"/>
            <a:t>瞭解</a:t>
          </a:r>
          <a:r>
            <a:rPr lang="en-US" altLang="zh-TW" dirty="0"/>
            <a:t>/</a:t>
          </a:r>
          <a:r>
            <a:rPr lang="zh-TW" dirty="0"/>
            <a:t>決定基本架構</a:t>
          </a:r>
          <a:r>
            <a:rPr lang="en-US" altLang="zh-TW" dirty="0"/>
            <a:t> </a:t>
          </a:r>
          <a:endParaRPr lang="zh-TW" dirty="0"/>
        </a:p>
      </dgm:t>
    </dgm:pt>
    <dgm:pt modelId="{646DEA8F-179D-4A20-B1C6-5B4960D86975}" type="parTrans" cxnId="{AB6A4AD6-2C20-4FC0-9C4E-4CEAFD847691}">
      <dgm:prSet/>
      <dgm:spPr/>
      <dgm:t>
        <a:bodyPr/>
        <a:lstStyle/>
        <a:p>
          <a:endParaRPr lang="zh-TW" altLang="en-US"/>
        </a:p>
      </dgm:t>
    </dgm:pt>
    <dgm:pt modelId="{1F175B1C-8A0D-4D43-8450-551172FDBC24}" type="sibTrans" cxnId="{AB6A4AD6-2C20-4FC0-9C4E-4CEAFD847691}">
      <dgm:prSet/>
      <dgm:spPr/>
      <dgm:t>
        <a:bodyPr/>
        <a:lstStyle/>
        <a:p>
          <a:endParaRPr lang="zh-TW" altLang="en-US"/>
        </a:p>
      </dgm:t>
    </dgm:pt>
    <dgm:pt modelId="{E27BE868-0F5D-442F-95A5-3AAA37E9E2A4}">
      <dgm:prSet/>
      <dgm:spPr/>
      <dgm:t>
        <a:bodyPr/>
        <a:lstStyle/>
        <a:p>
          <a:r>
            <a:rPr lang="zh-TW"/>
            <a:t>背景知識介紹</a:t>
          </a:r>
          <a:r>
            <a:rPr lang="en-US"/>
            <a:t>/</a:t>
          </a:r>
          <a:r>
            <a:rPr lang="zh-TW"/>
            <a:t>主題之重要性</a:t>
          </a:r>
        </a:p>
      </dgm:t>
    </dgm:pt>
    <dgm:pt modelId="{41E38E15-85A1-4507-9CF7-4F0F2F5E0EA1}" type="parTrans" cxnId="{AD4C01AA-E7A2-4A8D-BEF8-2D0D193855F2}">
      <dgm:prSet/>
      <dgm:spPr/>
      <dgm:t>
        <a:bodyPr/>
        <a:lstStyle/>
        <a:p>
          <a:endParaRPr lang="zh-TW" altLang="en-US"/>
        </a:p>
      </dgm:t>
    </dgm:pt>
    <dgm:pt modelId="{B0597F45-A69A-435D-B69A-0CFB116C1A41}" type="sibTrans" cxnId="{AD4C01AA-E7A2-4A8D-BEF8-2D0D193855F2}">
      <dgm:prSet/>
      <dgm:spPr/>
      <dgm:t>
        <a:bodyPr/>
        <a:lstStyle/>
        <a:p>
          <a:endParaRPr lang="zh-TW" altLang="en-US"/>
        </a:p>
      </dgm:t>
    </dgm:pt>
    <dgm:pt modelId="{EC0D089E-A62D-4431-88E7-9A9AD52A80F1}">
      <dgm:prSet/>
      <dgm:spPr/>
      <dgm:t>
        <a:bodyPr/>
        <a:lstStyle/>
        <a:p>
          <a:r>
            <a:rPr lang="zh-TW" altLang="en-US" dirty="0"/>
            <a:t>文獻評論：</a:t>
          </a:r>
          <a:r>
            <a:rPr lang="zh-TW" dirty="0"/>
            <a:t>迄今研究之不足</a:t>
          </a:r>
          <a:r>
            <a:rPr lang="en-US" dirty="0"/>
            <a:t>(</a:t>
          </a:r>
          <a:r>
            <a:rPr lang="zh-TW" dirty="0"/>
            <a:t>與研究目的相關</a:t>
          </a:r>
          <a:r>
            <a:rPr lang="en-US" dirty="0"/>
            <a:t>)</a:t>
          </a:r>
          <a:endParaRPr lang="zh-TW" dirty="0"/>
        </a:p>
      </dgm:t>
    </dgm:pt>
    <dgm:pt modelId="{A1B2274B-9E69-420D-AF1D-6EB01FEC080A}" type="parTrans" cxnId="{BE1016D2-7C85-45F2-957D-7A2B5BB2868B}">
      <dgm:prSet/>
      <dgm:spPr/>
      <dgm:t>
        <a:bodyPr/>
        <a:lstStyle/>
        <a:p>
          <a:endParaRPr lang="zh-TW" altLang="en-US"/>
        </a:p>
      </dgm:t>
    </dgm:pt>
    <dgm:pt modelId="{6AFA216D-41CB-4796-9453-5A94D92BDBF8}" type="sibTrans" cxnId="{BE1016D2-7C85-45F2-957D-7A2B5BB2868B}">
      <dgm:prSet/>
      <dgm:spPr/>
      <dgm:t>
        <a:bodyPr/>
        <a:lstStyle/>
        <a:p>
          <a:endParaRPr lang="zh-TW" altLang="en-US"/>
        </a:p>
      </dgm:t>
    </dgm:pt>
    <dgm:pt modelId="{719F3D69-3778-41B3-B8BF-AD9D7F023A29}">
      <dgm:prSet/>
      <dgm:spPr/>
      <dgm:t>
        <a:bodyPr/>
        <a:lstStyle/>
        <a:p>
          <a:r>
            <a:rPr lang="zh-TW" dirty="0"/>
            <a:t>研究目的</a:t>
          </a:r>
          <a:r>
            <a:rPr lang="zh-TW" altLang="en-US" dirty="0"/>
            <a:t>：</a:t>
          </a:r>
          <a:r>
            <a:rPr lang="zh-TW" altLang="en-US" b="0" i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明確陳述研究問題</a:t>
          </a:r>
          <a:r>
            <a:rPr lang="en-US" altLang="zh-TW" b="0" i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/</a:t>
          </a:r>
          <a:r>
            <a:rPr lang="zh-TW" altLang="en-US" b="0" i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目的或假設</a:t>
          </a:r>
          <a:endParaRPr lang="zh-TW" dirty="0"/>
        </a:p>
      </dgm:t>
    </dgm:pt>
    <dgm:pt modelId="{6D2D2648-2D38-4140-B070-0D27855253C5}" type="parTrans" cxnId="{C40EC20C-5768-4E67-ABD7-CECF9162D201}">
      <dgm:prSet/>
      <dgm:spPr/>
      <dgm:t>
        <a:bodyPr/>
        <a:lstStyle/>
        <a:p>
          <a:endParaRPr lang="zh-TW" altLang="en-US"/>
        </a:p>
      </dgm:t>
    </dgm:pt>
    <dgm:pt modelId="{0855D124-5E68-4D05-83B3-8FDE7541FC92}" type="sibTrans" cxnId="{C40EC20C-5768-4E67-ABD7-CECF9162D201}">
      <dgm:prSet/>
      <dgm:spPr/>
      <dgm:t>
        <a:bodyPr/>
        <a:lstStyle/>
        <a:p>
          <a:endParaRPr lang="zh-TW" altLang="en-US"/>
        </a:p>
      </dgm:t>
    </dgm:pt>
    <dgm:pt modelId="{24CA9874-F123-4B41-84F6-2247AA0A1212}">
      <dgm:prSet/>
      <dgm:spPr/>
      <dgm:t>
        <a:bodyPr/>
        <a:lstStyle/>
        <a:p>
          <a:r>
            <a:rPr lang="zh-TW" altLang="en-US" b="0" i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研究貢獻：說明此研究</a:t>
          </a:r>
          <a:r>
            <a:rPr lang="en-US" altLang="zh-TW" b="0" i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【</a:t>
          </a:r>
          <a:r>
            <a:rPr lang="zh-TW" altLang="en-US" b="0" i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可能</a:t>
          </a:r>
          <a:r>
            <a:rPr lang="en-US" altLang="zh-TW" b="0" i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】</a:t>
          </a:r>
          <a:r>
            <a:rPr lang="zh-TW" altLang="en-US" b="0" i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對相關領域之理論或臨床實務的貢獻</a:t>
          </a:r>
        </a:p>
      </dgm:t>
    </dgm:pt>
    <dgm:pt modelId="{E12FC5C9-6181-4267-A637-EDDC9171E35F}" type="parTrans" cxnId="{DE800496-5B95-402E-8FEF-D8ABF6E5F690}">
      <dgm:prSet/>
      <dgm:spPr/>
      <dgm:t>
        <a:bodyPr/>
        <a:lstStyle/>
        <a:p>
          <a:endParaRPr lang="zh-TW" altLang="en-US"/>
        </a:p>
      </dgm:t>
    </dgm:pt>
    <dgm:pt modelId="{668E9C6C-A1F5-4BBF-8EB8-F4DEBF0B827D}" type="sibTrans" cxnId="{DE800496-5B95-402E-8FEF-D8ABF6E5F690}">
      <dgm:prSet/>
      <dgm:spPr/>
      <dgm:t>
        <a:bodyPr/>
        <a:lstStyle/>
        <a:p>
          <a:endParaRPr lang="zh-TW" altLang="en-US"/>
        </a:p>
      </dgm:t>
    </dgm:pt>
    <dgm:pt modelId="{080BCC40-2AB9-4EF7-8AE6-DA828EBDB494}" type="pres">
      <dgm:prSet presAssocID="{398E8715-4179-4CDC-8657-B28F7958E262}" presName="Name0" presStyleCnt="0">
        <dgm:presLayoutVars>
          <dgm:dir/>
          <dgm:animLvl val="lvl"/>
          <dgm:resizeHandles val="exact"/>
        </dgm:presLayoutVars>
      </dgm:prSet>
      <dgm:spPr/>
    </dgm:pt>
    <dgm:pt modelId="{00E3B410-2DC9-49E7-917D-FFD9F37ADC5B}" type="pres">
      <dgm:prSet presAssocID="{0383EE59-2791-4301-BBB2-A81E5D290A1B}" presName="composite" presStyleCnt="0"/>
      <dgm:spPr/>
    </dgm:pt>
    <dgm:pt modelId="{0AF5A89A-B78A-45F1-9568-21B693752040}" type="pres">
      <dgm:prSet presAssocID="{0383EE59-2791-4301-BBB2-A81E5D290A1B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D7E71006-21EC-4BD2-A1AF-18DF3A4BFCA0}" type="pres">
      <dgm:prSet presAssocID="{0383EE59-2791-4301-BBB2-A81E5D290A1B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C40EC20C-5768-4E67-ABD7-CECF9162D201}" srcId="{0383EE59-2791-4301-BBB2-A81E5D290A1B}" destId="{719F3D69-3778-41B3-B8BF-AD9D7F023A29}" srcOrd="2" destOrd="0" parTransId="{6D2D2648-2D38-4140-B070-0D27855253C5}" sibTransId="{0855D124-5E68-4D05-83B3-8FDE7541FC92}"/>
    <dgm:cxn modelId="{67FE581A-33B1-40BA-AFA9-202743F95014}" type="presOf" srcId="{0383EE59-2791-4301-BBB2-A81E5D290A1B}" destId="{0AF5A89A-B78A-45F1-9568-21B693752040}" srcOrd="0" destOrd="0" presId="urn:microsoft.com/office/officeart/2005/8/layout/hList1"/>
    <dgm:cxn modelId="{47432F2D-AE2C-4FAD-9594-E6E8743E40B5}" type="presOf" srcId="{24CA9874-F123-4B41-84F6-2247AA0A1212}" destId="{D7E71006-21EC-4BD2-A1AF-18DF3A4BFCA0}" srcOrd="0" destOrd="3" presId="urn:microsoft.com/office/officeart/2005/8/layout/hList1"/>
    <dgm:cxn modelId="{881C6F54-1DD4-47D7-B0C3-5F7DB5CD000D}" type="presOf" srcId="{EC0D089E-A62D-4431-88E7-9A9AD52A80F1}" destId="{D7E71006-21EC-4BD2-A1AF-18DF3A4BFCA0}" srcOrd="0" destOrd="1" presId="urn:microsoft.com/office/officeart/2005/8/layout/hList1"/>
    <dgm:cxn modelId="{480CC28B-CE95-463B-AA51-24CE42442BE6}" type="presOf" srcId="{719F3D69-3778-41B3-B8BF-AD9D7F023A29}" destId="{D7E71006-21EC-4BD2-A1AF-18DF3A4BFCA0}" srcOrd="0" destOrd="2" presId="urn:microsoft.com/office/officeart/2005/8/layout/hList1"/>
    <dgm:cxn modelId="{DE800496-5B95-402E-8FEF-D8ABF6E5F690}" srcId="{0383EE59-2791-4301-BBB2-A81E5D290A1B}" destId="{24CA9874-F123-4B41-84F6-2247AA0A1212}" srcOrd="3" destOrd="0" parTransId="{E12FC5C9-6181-4267-A637-EDDC9171E35F}" sibTransId="{668E9C6C-A1F5-4BBF-8EB8-F4DEBF0B827D}"/>
    <dgm:cxn modelId="{827C81A7-0272-432F-8D45-019D4F37C516}" type="presOf" srcId="{E27BE868-0F5D-442F-95A5-3AAA37E9E2A4}" destId="{D7E71006-21EC-4BD2-A1AF-18DF3A4BFCA0}" srcOrd="0" destOrd="0" presId="urn:microsoft.com/office/officeart/2005/8/layout/hList1"/>
    <dgm:cxn modelId="{AD4C01AA-E7A2-4A8D-BEF8-2D0D193855F2}" srcId="{0383EE59-2791-4301-BBB2-A81E5D290A1B}" destId="{E27BE868-0F5D-442F-95A5-3AAA37E9E2A4}" srcOrd="0" destOrd="0" parTransId="{41E38E15-85A1-4507-9CF7-4F0F2F5E0EA1}" sibTransId="{B0597F45-A69A-435D-B69A-0CFB116C1A41}"/>
    <dgm:cxn modelId="{BE1016D2-7C85-45F2-957D-7A2B5BB2868B}" srcId="{0383EE59-2791-4301-BBB2-A81E5D290A1B}" destId="{EC0D089E-A62D-4431-88E7-9A9AD52A80F1}" srcOrd="1" destOrd="0" parTransId="{A1B2274B-9E69-420D-AF1D-6EB01FEC080A}" sibTransId="{6AFA216D-41CB-4796-9453-5A94D92BDBF8}"/>
    <dgm:cxn modelId="{AB6A4AD6-2C20-4FC0-9C4E-4CEAFD847691}" srcId="{398E8715-4179-4CDC-8657-B28F7958E262}" destId="{0383EE59-2791-4301-BBB2-A81E5D290A1B}" srcOrd="0" destOrd="0" parTransId="{646DEA8F-179D-4A20-B1C6-5B4960D86975}" sibTransId="{1F175B1C-8A0D-4D43-8450-551172FDBC24}"/>
    <dgm:cxn modelId="{BFD7C4D6-49AA-4AE6-BDB2-D22E2389149B}" type="presOf" srcId="{398E8715-4179-4CDC-8657-B28F7958E262}" destId="{080BCC40-2AB9-4EF7-8AE6-DA828EBDB494}" srcOrd="0" destOrd="0" presId="urn:microsoft.com/office/officeart/2005/8/layout/hList1"/>
    <dgm:cxn modelId="{C4328818-45DF-4860-B43D-FD5A5A592D21}" type="presParOf" srcId="{080BCC40-2AB9-4EF7-8AE6-DA828EBDB494}" destId="{00E3B410-2DC9-49E7-917D-FFD9F37ADC5B}" srcOrd="0" destOrd="0" presId="urn:microsoft.com/office/officeart/2005/8/layout/hList1"/>
    <dgm:cxn modelId="{2BF23465-BE95-40E9-B42C-8AF4847C4688}" type="presParOf" srcId="{00E3B410-2DC9-49E7-917D-FFD9F37ADC5B}" destId="{0AF5A89A-B78A-45F1-9568-21B693752040}" srcOrd="0" destOrd="0" presId="urn:microsoft.com/office/officeart/2005/8/layout/hList1"/>
    <dgm:cxn modelId="{53C35FB8-A0AC-4786-AED3-8012850F0B2F}" type="presParOf" srcId="{00E3B410-2DC9-49E7-917D-FFD9F37ADC5B}" destId="{D7E71006-21EC-4BD2-A1AF-18DF3A4BFCA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BEFB66-6D2A-4D79-840F-7EDC1F7CD1AD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0FB8BDC1-1829-4207-813E-B53EAD4E8C55}">
      <dgm:prSet/>
      <dgm:spPr/>
      <dgm:t>
        <a:bodyPr/>
        <a:lstStyle/>
        <a:p>
          <a:r>
            <a:rPr lang="zh-TW" dirty="0"/>
            <a:t>決策流程</a:t>
          </a:r>
        </a:p>
      </dgm:t>
    </dgm:pt>
    <dgm:pt modelId="{48381B57-4C2F-4478-89CA-CF1442C8D9E8}" type="parTrans" cxnId="{79334B3F-388E-4BC3-8805-AFE7F1DE9E36}">
      <dgm:prSet/>
      <dgm:spPr/>
      <dgm:t>
        <a:bodyPr/>
        <a:lstStyle/>
        <a:p>
          <a:endParaRPr lang="zh-TW" altLang="en-US"/>
        </a:p>
      </dgm:t>
    </dgm:pt>
    <dgm:pt modelId="{AD08DEBE-4879-4936-8850-D686F201B728}" type="sibTrans" cxnId="{79334B3F-388E-4BC3-8805-AFE7F1DE9E36}">
      <dgm:prSet/>
      <dgm:spPr/>
      <dgm:t>
        <a:bodyPr/>
        <a:lstStyle/>
        <a:p>
          <a:endParaRPr lang="zh-TW" altLang="en-US"/>
        </a:p>
      </dgm:t>
    </dgm:pt>
    <dgm:pt modelId="{A1228039-F110-4FB1-882C-263295F9ECA0}">
      <dgm:prSet/>
      <dgm:spPr/>
      <dgm:t>
        <a:bodyPr/>
        <a:lstStyle/>
        <a:p>
          <a:r>
            <a:rPr lang="zh-TW"/>
            <a:t>計畫規模</a:t>
          </a:r>
        </a:p>
      </dgm:t>
    </dgm:pt>
    <dgm:pt modelId="{1C60B069-F64F-4067-9B4A-A9A51584E848}" type="parTrans" cxnId="{74F84AD4-0552-4182-ADE7-BCEAF27C23A3}">
      <dgm:prSet/>
      <dgm:spPr/>
      <dgm:t>
        <a:bodyPr/>
        <a:lstStyle/>
        <a:p>
          <a:endParaRPr lang="zh-TW" altLang="en-US"/>
        </a:p>
      </dgm:t>
    </dgm:pt>
    <dgm:pt modelId="{05EFF801-7A88-48F1-9EF5-D815EF3D5262}" type="sibTrans" cxnId="{74F84AD4-0552-4182-ADE7-BCEAF27C23A3}">
      <dgm:prSet/>
      <dgm:spPr/>
      <dgm:t>
        <a:bodyPr/>
        <a:lstStyle/>
        <a:p>
          <a:endParaRPr lang="zh-TW" altLang="en-US"/>
        </a:p>
      </dgm:t>
    </dgm:pt>
    <dgm:pt modelId="{5A6DE54E-0E0B-499E-88B5-C5422E286B1F}">
      <dgm:prSet/>
      <dgm:spPr/>
      <dgm:t>
        <a:bodyPr/>
        <a:lstStyle/>
        <a:p>
          <a:r>
            <a:rPr lang="zh-TW"/>
            <a:t>經費</a:t>
          </a:r>
        </a:p>
      </dgm:t>
    </dgm:pt>
    <dgm:pt modelId="{201999D5-803B-4019-A40D-D8FEC15E442A}" type="parTrans" cxnId="{6E9294EC-FCA1-41B3-8B1F-13A6D52DBE78}">
      <dgm:prSet/>
      <dgm:spPr/>
      <dgm:t>
        <a:bodyPr/>
        <a:lstStyle/>
        <a:p>
          <a:endParaRPr lang="zh-TW" altLang="en-US"/>
        </a:p>
      </dgm:t>
    </dgm:pt>
    <dgm:pt modelId="{F29F577D-B941-4572-BA07-45FCCFA7BB91}" type="sibTrans" cxnId="{6E9294EC-FCA1-41B3-8B1F-13A6D52DBE78}">
      <dgm:prSet/>
      <dgm:spPr/>
      <dgm:t>
        <a:bodyPr/>
        <a:lstStyle/>
        <a:p>
          <a:endParaRPr lang="zh-TW" altLang="en-US"/>
        </a:p>
      </dgm:t>
    </dgm:pt>
    <dgm:pt modelId="{349AA2A8-5A41-41E0-AD61-F2862991C68F}">
      <dgm:prSet/>
      <dgm:spPr/>
      <dgm:t>
        <a:bodyPr/>
        <a:lstStyle/>
        <a:p>
          <a:r>
            <a:rPr lang="zh-TW"/>
            <a:t>執行時間</a:t>
          </a:r>
        </a:p>
      </dgm:t>
    </dgm:pt>
    <dgm:pt modelId="{0750A888-47B7-4FC0-846B-FB24A3BE6E27}" type="parTrans" cxnId="{96B7E1C1-FD02-471E-8420-5F20B24BE22A}">
      <dgm:prSet/>
      <dgm:spPr/>
      <dgm:t>
        <a:bodyPr/>
        <a:lstStyle/>
        <a:p>
          <a:endParaRPr lang="zh-TW" altLang="en-US"/>
        </a:p>
      </dgm:t>
    </dgm:pt>
    <dgm:pt modelId="{8DFCEB7E-071B-4FD6-AA1A-FB40BEA5C91E}" type="sibTrans" cxnId="{96B7E1C1-FD02-471E-8420-5F20B24BE22A}">
      <dgm:prSet/>
      <dgm:spPr/>
      <dgm:t>
        <a:bodyPr/>
        <a:lstStyle/>
        <a:p>
          <a:endParaRPr lang="zh-TW" altLang="en-US"/>
        </a:p>
      </dgm:t>
    </dgm:pt>
    <dgm:pt modelId="{B71780EA-9E2E-464C-9C05-D18D6155D4E3}">
      <dgm:prSet/>
      <dgm:spPr/>
      <dgm:t>
        <a:bodyPr/>
        <a:lstStyle/>
        <a:p>
          <a:r>
            <a:rPr lang="zh-TW"/>
            <a:t>合作夥伴</a:t>
          </a:r>
        </a:p>
      </dgm:t>
    </dgm:pt>
    <dgm:pt modelId="{E06AFB14-0632-428C-89A0-F5DFD70B9BA1}" type="parTrans" cxnId="{69906014-F25D-4EB0-AA4C-3E47FB77C483}">
      <dgm:prSet/>
      <dgm:spPr/>
      <dgm:t>
        <a:bodyPr/>
        <a:lstStyle/>
        <a:p>
          <a:endParaRPr lang="zh-TW" altLang="en-US"/>
        </a:p>
      </dgm:t>
    </dgm:pt>
    <dgm:pt modelId="{B67E99E1-944B-4AC0-94C7-8FEFEFF729F8}" type="sibTrans" cxnId="{69906014-F25D-4EB0-AA4C-3E47FB77C483}">
      <dgm:prSet/>
      <dgm:spPr/>
      <dgm:t>
        <a:bodyPr/>
        <a:lstStyle/>
        <a:p>
          <a:endParaRPr lang="zh-TW" altLang="en-US"/>
        </a:p>
      </dgm:t>
    </dgm:pt>
    <dgm:pt modelId="{57611A75-39E3-42F9-98A0-09F0141ADAB2}">
      <dgm:prSet/>
      <dgm:spPr/>
      <dgm:t>
        <a:bodyPr/>
        <a:lstStyle/>
        <a:p>
          <a:r>
            <a:rPr lang="zh-TW"/>
            <a:t>題目</a:t>
          </a:r>
          <a:r>
            <a:rPr lang="en-US"/>
            <a:t>/</a:t>
          </a:r>
          <a:r>
            <a:rPr lang="zh-TW"/>
            <a:t>研究目的</a:t>
          </a:r>
        </a:p>
      </dgm:t>
    </dgm:pt>
    <dgm:pt modelId="{EDCF4BFC-1560-49F1-B143-C6AE06479CBA}" type="parTrans" cxnId="{D922A9C7-241E-45B9-864E-C113276B13B9}">
      <dgm:prSet/>
      <dgm:spPr/>
      <dgm:t>
        <a:bodyPr/>
        <a:lstStyle/>
        <a:p>
          <a:endParaRPr lang="zh-TW" altLang="en-US"/>
        </a:p>
      </dgm:t>
    </dgm:pt>
    <dgm:pt modelId="{6E4C8E0D-52DA-449A-A3E4-D44DD3373EFC}" type="sibTrans" cxnId="{D922A9C7-241E-45B9-864E-C113276B13B9}">
      <dgm:prSet/>
      <dgm:spPr/>
      <dgm:t>
        <a:bodyPr/>
        <a:lstStyle/>
        <a:p>
          <a:endParaRPr lang="zh-TW" altLang="en-US"/>
        </a:p>
      </dgm:t>
    </dgm:pt>
    <dgm:pt modelId="{EC158BBD-8B79-4CA4-9B00-84C6228E7887}">
      <dgm:prSet/>
      <dgm:spPr/>
      <dgm:t>
        <a:bodyPr/>
        <a:lstStyle/>
        <a:p>
          <a:r>
            <a:rPr lang="zh-TW" dirty="0"/>
            <a:t>收案模式</a:t>
          </a:r>
          <a:r>
            <a:rPr lang="en-US" dirty="0"/>
            <a:t>/</a:t>
          </a:r>
          <a:r>
            <a:rPr lang="zh-TW" dirty="0"/>
            <a:t>資料來源</a:t>
          </a:r>
        </a:p>
      </dgm:t>
    </dgm:pt>
    <dgm:pt modelId="{C99EF8B7-58E5-4341-8F51-B7621C6E5EF1}" type="parTrans" cxnId="{63C4C4E2-09EE-4377-A6E0-A1B213106E14}">
      <dgm:prSet/>
      <dgm:spPr/>
      <dgm:t>
        <a:bodyPr/>
        <a:lstStyle/>
        <a:p>
          <a:endParaRPr lang="zh-TW" altLang="en-US"/>
        </a:p>
      </dgm:t>
    </dgm:pt>
    <dgm:pt modelId="{AAA947EB-5887-46B7-BF8F-5E4E3FC212D5}" type="sibTrans" cxnId="{63C4C4E2-09EE-4377-A6E0-A1B213106E14}">
      <dgm:prSet/>
      <dgm:spPr/>
      <dgm:t>
        <a:bodyPr/>
        <a:lstStyle/>
        <a:p>
          <a:endParaRPr lang="zh-TW" altLang="en-US"/>
        </a:p>
      </dgm:t>
    </dgm:pt>
    <dgm:pt modelId="{8E9C6ED0-722C-42DD-8C35-8B327D793310}">
      <dgm:prSet/>
      <dgm:spPr/>
      <dgm:t>
        <a:bodyPr/>
        <a:lstStyle/>
        <a:p>
          <a:r>
            <a:rPr lang="zh-TW" dirty="0"/>
            <a:t>撰寫流程</a:t>
          </a:r>
        </a:p>
      </dgm:t>
    </dgm:pt>
    <dgm:pt modelId="{6E026A6D-D8ED-4017-AB71-DB3B7DB83DAF}" type="parTrans" cxnId="{B524E9C0-5DF8-4229-BC6D-BD74462FDB3D}">
      <dgm:prSet/>
      <dgm:spPr/>
      <dgm:t>
        <a:bodyPr/>
        <a:lstStyle/>
        <a:p>
          <a:endParaRPr lang="zh-TW" altLang="en-US"/>
        </a:p>
      </dgm:t>
    </dgm:pt>
    <dgm:pt modelId="{AA6E6176-2677-4CD6-83E1-20736BA5B4B5}" type="sibTrans" cxnId="{B524E9C0-5DF8-4229-BC6D-BD74462FDB3D}">
      <dgm:prSet/>
      <dgm:spPr/>
      <dgm:t>
        <a:bodyPr/>
        <a:lstStyle/>
        <a:p>
          <a:endParaRPr lang="zh-TW" altLang="en-US"/>
        </a:p>
      </dgm:t>
    </dgm:pt>
    <dgm:pt modelId="{68A0228A-4F0F-4661-9726-5B9D19B61937}">
      <dgm:prSet/>
      <dgm:spPr/>
      <dgm:t>
        <a:bodyPr/>
        <a:lstStyle/>
        <a:p>
          <a:r>
            <a:rPr lang="zh-TW"/>
            <a:t>研究計畫</a:t>
          </a:r>
        </a:p>
      </dgm:t>
    </dgm:pt>
    <dgm:pt modelId="{BBCBEC15-954E-421C-AF7D-B35E3255FB7A}" type="parTrans" cxnId="{4FD41D23-15BD-4279-B310-B3A425C25A32}">
      <dgm:prSet/>
      <dgm:spPr/>
      <dgm:t>
        <a:bodyPr/>
        <a:lstStyle/>
        <a:p>
          <a:endParaRPr lang="zh-TW" altLang="en-US"/>
        </a:p>
      </dgm:t>
    </dgm:pt>
    <dgm:pt modelId="{E19F6147-F09D-47C8-B4EE-0F19863A3FB0}" type="sibTrans" cxnId="{4FD41D23-15BD-4279-B310-B3A425C25A32}">
      <dgm:prSet/>
      <dgm:spPr/>
      <dgm:t>
        <a:bodyPr/>
        <a:lstStyle/>
        <a:p>
          <a:endParaRPr lang="zh-TW" altLang="en-US"/>
        </a:p>
      </dgm:t>
    </dgm:pt>
    <dgm:pt modelId="{89F58182-3724-47E5-934D-42E736E25D79}">
      <dgm:prSet/>
      <dgm:spPr/>
      <dgm:t>
        <a:bodyPr/>
        <a:lstStyle/>
        <a:p>
          <a:r>
            <a:rPr lang="zh-TW"/>
            <a:t>前言之架構</a:t>
          </a:r>
          <a:r>
            <a:rPr lang="en-US"/>
            <a:t>(</a:t>
          </a:r>
          <a:r>
            <a:rPr lang="zh-TW"/>
            <a:t>廣度</a:t>
          </a:r>
          <a:r>
            <a:rPr lang="en-US"/>
            <a:t>)/</a:t>
          </a:r>
          <a:r>
            <a:rPr lang="zh-TW"/>
            <a:t>深度</a:t>
          </a:r>
        </a:p>
      </dgm:t>
    </dgm:pt>
    <dgm:pt modelId="{7A85D79B-8226-4D80-B9E9-56EF685A9197}" type="parTrans" cxnId="{48DBC21D-DDD0-40E8-9B4D-17456629BC6E}">
      <dgm:prSet/>
      <dgm:spPr/>
      <dgm:t>
        <a:bodyPr/>
        <a:lstStyle/>
        <a:p>
          <a:endParaRPr lang="zh-TW" altLang="en-US"/>
        </a:p>
      </dgm:t>
    </dgm:pt>
    <dgm:pt modelId="{45B39A6F-CF73-4DD8-933B-8E0D3012A861}" type="sibTrans" cxnId="{48DBC21D-DDD0-40E8-9B4D-17456629BC6E}">
      <dgm:prSet/>
      <dgm:spPr/>
      <dgm:t>
        <a:bodyPr/>
        <a:lstStyle/>
        <a:p>
          <a:endParaRPr lang="zh-TW" altLang="en-US"/>
        </a:p>
      </dgm:t>
    </dgm:pt>
    <dgm:pt modelId="{4C366BB2-8233-41FF-8B37-13A85C80183E}">
      <dgm:prSet/>
      <dgm:spPr/>
      <dgm:t>
        <a:bodyPr/>
        <a:lstStyle/>
        <a:p>
          <a:r>
            <a:rPr lang="zh-TW"/>
            <a:t>大綱</a:t>
          </a:r>
        </a:p>
      </dgm:t>
    </dgm:pt>
    <dgm:pt modelId="{F9F80C8B-1CE4-4661-9D72-6DD908F53C44}" type="parTrans" cxnId="{AB6F35D4-11D7-4994-AC5F-48E758171650}">
      <dgm:prSet/>
      <dgm:spPr/>
      <dgm:t>
        <a:bodyPr/>
        <a:lstStyle/>
        <a:p>
          <a:endParaRPr lang="zh-TW" altLang="en-US"/>
        </a:p>
      </dgm:t>
    </dgm:pt>
    <dgm:pt modelId="{6BEE8B84-64CB-412D-AE0C-67937F6D59C0}" type="sibTrans" cxnId="{AB6F35D4-11D7-4994-AC5F-48E758171650}">
      <dgm:prSet/>
      <dgm:spPr/>
      <dgm:t>
        <a:bodyPr/>
        <a:lstStyle/>
        <a:p>
          <a:endParaRPr lang="zh-TW" altLang="en-US"/>
        </a:p>
      </dgm:t>
    </dgm:pt>
    <dgm:pt modelId="{EE6236F0-977D-4AF9-A320-AA9CF970FE74}">
      <dgm:prSet/>
      <dgm:spPr/>
      <dgm:t>
        <a:bodyPr/>
        <a:lstStyle/>
        <a:p>
          <a:r>
            <a:rPr lang="zh-TW"/>
            <a:t>研究方法</a:t>
          </a:r>
        </a:p>
      </dgm:t>
    </dgm:pt>
    <dgm:pt modelId="{22ABA991-9F81-480A-B6C8-3958F9C8B27F}" type="parTrans" cxnId="{816611A7-D3AD-4275-A8F6-1615B69686D3}">
      <dgm:prSet/>
      <dgm:spPr/>
      <dgm:t>
        <a:bodyPr/>
        <a:lstStyle/>
        <a:p>
          <a:endParaRPr lang="zh-TW" altLang="en-US"/>
        </a:p>
      </dgm:t>
    </dgm:pt>
    <dgm:pt modelId="{7BBC27E8-D5C7-45D6-8A1D-A214B83D7486}" type="sibTrans" cxnId="{816611A7-D3AD-4275-A8F6-1615B69686D3}">
      <dgm:prSet/>
      <dgm:spPr/>
      <dgm:t>
        <a:bodyPr/>
        <a:lstStyle/>
        <a:p>
          <a:endParaRPr lang="zh-TW" altLang="en-US"/>
        </a:p>
      </dgm:t>
    </dgm:pt>
    <dgm:pt modelId="{BF10A7DF-6AE1-4F2D-A9D1-FF25088C5F56}">
      <dgm:prSet/>
      <dgm:spPr/>
      <dgm:t>
        <a:bodyPr/>
        <a:lstStyle/>
        <a:p>
          <a:r>
            <a:rPr lang="zh-TW" dirty="0"/>
            <a:t>摘要</a:t>
          </a:r>
        </a:p>
      </dgm:t>
    </dgm:pt>
    <dgm:pt modelId="{C5C27880-2359-4D89-9EA5-64436177F4C3}" type="parTrans" cxnId="{11C97A1C-2B2B-435D-AA20-82EEADE5AEF9}">
      <dgm:prSet/>
      <dgm:spPr/>
      <dgm:t>
        <a:bodyPr/>
        <a:lstStyle/>
        <a:p>
          <a:endParaRPr lang="zh-TW" altLang="en-US"/>
        </a:p>
      </dgm:t>
    </dgm:pt>
    <dgm:pt modelId="{7FDE9429-58CE-4D57-A35C-C4E3D61E6BA8}" type="sibTrans" cxnId="{11C97A1C-2B2B-435D-AA20-82EEADE5AEF9}">
      <dgm:prSet/>
      <dgm:spPr/>
      <dgm:t>
        <a:bodyPr/>
        <a:lstStyle/>
        <a:p>
          <a:endParaRPr lang="zh-TW" altLang="en-US"/>
        </a:p>
      </dgm:t>
    </dgm:pt>
    <dgm:pt modelId="{7192B577-BEB5-45D8-A733-1B7C6C4226D2}">
      <dgm:prSet/>
      <dgm:spPr/>
      <dgm:t>
        <a:bodyPr/>
        <a:lstStyle/>
        <a:p>
          <a:r>
            <a:rPr lang="en-US" dirty="0"/>
            <a:t>IRB</a:t>
          </a:r>
          <a:endParaRPr lang="zh-TW" dirty="0"/>
        </a:p>
      </dgm:t>
    </dgm:pt>
    <dgm:pt modelId="{8F505FD5-554E-43EA-BDF7-8EAD7792CB27}" type="parTrans" cxnId="{2E8D73F9-9897-4287-94CF-3171815867F5}">
      <dgm:prSet/>
      <dgm:spPr/>
      <dgm:t>
        <a:bodyPr/>
        <a:lstStyle/>
        <a:p>
          <a:endParaRPr lang="zh-TW" altLang="en-US"/>
        </a:p>
      </dgm:t>
    </dgm:pt>
    <dgm:pt modelId="{0E4C7312-5096-4464-9219-B710AF2BDD63}" type="sibTrans" cxnId="{2E8D73F9-9897-4287-94CF-3171815867F5}">
      <dgm:prSet/>
      <dgm:spPr/>
      <dgm:t>
        <a:bodyPr/>
        <a:lstStyle/>
        <a:p>
          <a:endParaRPr lang="zh-TW" altLang="en-US"/>
        </a:p>
      </dgm:t>
    </dgm:pt>
    <dgm:pt modelId="{D4B62A9A-4536-4527-9964-9EE24B0D4028}">
      <dgm:prSet/>
      <dgm:spPr/>
      <dgm:t>
        <a:bodyPr/>
        <a:lstStyle/>
        <a:p>
          <a:r>
            <a:rPr lang="zh-TW" altLang="en-US" dirty="0"/>
            <a:t>撰寫時間</a:t>
          </a:r>
          <a:r>
            <a:rPr lang="en-US" altLang="zh-TW" dirty="0"/>
            <a:t>/</a:t>
          </a:r>
          <a:r>
            <a:rPr lang="zh-TW" altLang="en-US" dirty="0"/>
            <a:t>截止日期 </a:t>
          </a:r>
          <a:endParaRPr lang="zh-TW" dirty="0"/>
        </a:p>
      </dgm:t>
    </dgm:pt>
    <dgm:pt modelId="{571B1B4D-AB9B-49C2-A451-8802F8C61455}" type="parTrans" cxnId="{B0040ED8-512C-48B6-B03E-5459AC92FE39}">
      <dgm:prSet/>
      <dgm:spPr/>
    </dgm:pt>
    <dgm:pt modelId="{691DE98A-0A07-493C-BCE3-BEDF1A3EA575}" type="sibTrans" cxnId="{B0040ED8-512C-48B6-B03E-5459AC92FE39}">
      <dgm:prSet/>
      <dgm:spPr/>
    </dgm:pt>
    <dgm:pt modelId="{C75D5183-E622-4269-B7B3-326EFAC9A8F1}">
      <dgm:prSet/>
      <dgm:spPr/>
      <dgm:t>
        <a:bodyPr/>
        <a:lstStyle/>
        <a:p>
          <a:r>
            <a:rPr lang="zh-TW" altLang="en-US" dirty="0"/>
            <a:t>預算編列</a:t>
          </a:r>
          <a:r>
            <a:rPr lang="en-US" altLang="zh-TW" dirty="0"/>
            <a:t>/</a:t>
          </a:r>
          <a:r>
            <a:rPr lang="zh-TW" altLang="en-US" dirty="0"/>
            <a:t>符合要求</a:t>
          </a:r>
          <a:endParaRPr lang="zh-TW" dirty="0"/>
        </a:p>
      </dgm:t>
    </dgm:pt>
    <dgm:pt modelId="{5BE29BF4-0F72-4878-B7E7-2EF42DB5EB97}" type="parTrans" cxnId="{BE64FAB3-7F84-4273-9FB5-EBF5326FB801}">
      <dgm:prSet/>
      <dgm:spPr/>
    </dgm:pt>
    <dgm:pt modelId="{218A1C02-E6EE-4C0B-B1E9-CDCC098EFFAC}" type="sibTrans" cxnId="{BE64FAB3-7F84-4273-9FB5-EBF5326FB801}">
      <dgm:prSet/>
      <dgm:spPr/>
    </dgm:pt>
    <dgm:pt modelId="{08BA7EF7-DBC2-4F2E-8957-41C733AAFF65}" type="pres">
      <dgm:prSet presAssocID="{1DBEFB66-6D2A-4D79-840F-7EDC1F7CD1AD}" presName="Name0" presStyleCnt="0">
        <dgm:presLayoutVars>
          <dgm:dir/>
          <dgm:animLvl val="lvl"/>
          <dgm:resizeHandles val="exact"/>
        </dgm:presLayoutVars>
      </dgm:prSet>
      <dgm:spPr/>
    </dgm:pt>
    <dgm:pt modelId="{2622E9D3-E6D4-4808-9CB6-89D4DAF6318D}" type="pres">
      <dgm:prSet presAssocID="{0FB8BDC1-1829-4207-813E-B53EAD4E8C55}" presName="composite" presStyleCnt="0"/>
      <dgm:spPr/>
    </dgm:pt>
    <dgm:pt modelId="{384DDFBA-DBD0-48D2-AEAE-DBFF9754CB75}" type="pres">
      <dgm:prSet presAssocID="{0FB8BDC1-1829-4207-813E-B53EAD4E8C55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B141F080-DCE5-4444-8478-170D8C588BCF}" type="pres">
      <dgm:prSet presAssocID="{0FB8BDC1-1829-4207-813E-B53EAD4E8C55}" presName="desTx" presStyleLbl="alignAccFollowNode1" presStyleIdx="0" presStyleCnt="2">
        <dgm:presLayoutVars>
          <dgm:bulletEnabled val="1"/>
        </dgm:presLayoutVars>
      </dgm:prSet>
      <dgm:spPr/>
    </dgm:pt>
    <dgm:pt modelId="{47981165-A3B8-48A5-8746-2F2734D15CED}" type="pres">
      <dgm:prSet presAssocID="{AD08DEBE-4879-4936-8850-D686F201B728}" presName="space" presStyleCnt="0"/>
      <dgm:spPr/>
    </dgm:pt>
    <dgm:pt modelId="{F674B193-1F26-40CE-A802-1E1413994829}" type="pres">
      <dgm:prSet presAssocID="{8E9C6ED0-722C-42DD-8C35-8B327D793310}" presName="composite" presStyleCnt="0"/>
      <dgm:spPr/>
    </dgm:pt>
    <dgm:pt modelId="{4F3D179C-1CCC-46B9-93E5-F1D3621C6404}" type="pres">
      <dgm:prSet presAssocID="{8E9C6ED0-722C-42DD-8C35-8B327D793310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D536A322-5551-4A60-B86D-4858862C20FB}" type="pres">
      <dgm:prSet presAssocID="{8E9C6ED0-722C-42DD-8C35-8B327D793310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BB9D9C0A-6494-43C1-8BB2-5E0340BF6F0B}" type="presOf" srcId="{89F58182-3724-47E5-934D-42E736E25D79}" destId="{D536A322-5551-4A60-B86D-4858862C20FB}" srcOrd="0" destOrd="1" presId="urn:microsoft.com/office/officeart/2005/8/layout/hList1"/>
    <dgm:cxn modelId="{69906014-F25D-4EB0-AA4C-3E47FB77C483}" srcId="{0FB8BDC1-1829-4207-813E-B53EAD4E8C55}" destId="{B71780EA-9E2E-464C-9C05-D18D6155D4E3}" srcOrd="1" destOrd="0" parTransId="{E06AFB14-0632-428C-89A0-F5DFD70B9BA1}" sibTransId="{B67E99E1-944B-4AC0-94C7-8FEFEFF729F8}"/>
    <dgm:cxn modelId="{11C97A1C-2B2B-435D-AA20-82EEADE5AEF9}" srcId="{68A0228A-4F0F-4661-9726-5B9D19B61937}" destId="{BF10A7DF-6AE1-4F2D-A9D1-FF25088C5F56}" srcOrd="2" destOrd="0" parTransId="{C5C27880-2359-4D89-9EA5-64436177F4C3}" sibTransId="{7FDE9429-58CE-4D57-A35C-C4E3D61E6BA8}"/>
    <dgm:cxn modelId="{48DBC21D-DDD0-40E8-9B4D-17456629BC6E}" srcId="{68A0228A-4F0F-4661-9726-5B9D19B61937}" destId="{89F58182-3724-47E5-934D-42E736E25D79}" srcOrd="0" destOrd="0" parTransId="{7A85D79B-8226-4D80-B9E9-56EF685A9197}" sibTransId="{45B39A6F-CF73-4DD8-933B-8E0D3012A861}"/>
    <dgm:cxn modelId="{4FD41D23-15BD-4279-B310-B3A425C25A32}" srcId="{8E9C6ED0-722C-42DD-8C35-8B327D793310}" destId="{68A0228A-4F0F-4661-9726-5B9D19B61937}" srcOrd="0" destOrd="0" parTransId="{BBCBEC15-954E-421C-AF7D-B35E3255FB7A}" sibTransId="{E19F6147-F09D-47C8-B4EE-0F19863A3FB0}"/>
    <dgm:cxn modelId="{7AF9F52D-6EB1-48D3-96B9-1EB71563010A}" type="presOf" srcId="{B71780EA-9E2E-464C-9C05-D18D6155D4E3}" destId="{B141F080-DCE5-4444-8478-170D8C588BCF}" srcOrd="0" destOrd="3" presId="urn:microsoft.com/office/officeart/2005/8/layout/hList1"/>
    <dgm:cxn modelId="{1BF51532-3958-44D3-81F5-3A130FB7760A}" type="presOf" srcId="{C75D5183-E622-4269-B7B3-326EFAC9A8F1}" destId="{D536A322-5551-4A60-B86D-4858862C20FB}" srcOrd="0" destOrd="5" presId="urn:microsoft.com/office/officeart/2005/8/layout/hList1"/>
    <dgm:cxn modelId="{79334B3F-388E-4BC3-8805-AFE7F1DE9E36}" srcId="{1DBEFB66-6D2A-4D79-840F-7EDC1F7CD1AD}" destId="{0FB8BDC1-1829-4207-813E-B53EAD4E8C55}" srcOrd="0" destOrd="0" parTransId="{48381B57-4C2F-4478-89CA-CF1442C8D9E8}" sibTransId="{AD08DEBE-4879-4936-8850-D686F201B728}"/>
    <dgm:cxn modelId="{66EC2A65-E6E3-41D1-9AA6-656ABD96653B}" type="presOf" srcId="{BF10A7DF-6AE1-4F2D-A9D1-FF25088C5F56}" destId="{D536A322-5551-4A60-B86D-4858862C20FB}" srcOrd="0" destOrd="4" presId="urn:microsoft.com/office/officeart/2005/8/layout/hList1"/>
    <dgm:cxn modelId="{E640CE4C-2EC8-4CB9-92D4-70F6790EFE6D}" type="presOf" srcId="{A1228039-F110-4FB1-882C-263295F9ECA0}" destId="{B141F080-DCE5-4444-8478-170D8C588BCF}" srcOrd="0" destOrd="0" presId="urn:microsoft.com/office/officeart/2005/8/layout/hList1"/>
    <dgm:cxn modelId="{F5D13F73-177D-470F-9391-14FA2CC7AE08}" type="presOf" srcId="{1DBEFB66-6D2A-4D79-840F-7EDC1F7CD1AD}" destId="{08BA7EF7-DBC2-4F2E-8957-41C733AAFF65}" srcOrd="0" destOrd="0" presId="urn:microsoft.com/office/officeart/2005/8/layout/hList1"/>
    <dgm:cxn modelId="{43BCF455-8C0E-4104-8C66-30EDA820FED5}" type="presOf" srcId="{4C366BB2-8233-41FF-8B37-13A85C80183E}" destId="{D536A322-5551-4A60-B86D-4858862C20FB}" srcOrd="0" destOrd="2" presId="urn:microsoft.com/office/officeart/2005/8/layout/hList1"/>
    <dgm:cxn modelId="{10F75556-0A01-4684-9A87-2ECE24C01FD3}" type="presOf" srcId="{68A0228A-4F0F-4661-9726-5B9D19B61937}" destId="{D536A322-5551-4A60-B86D-4858862C20FB}" srcOrd="0" destOrd="0" presId="urn:microsoft.com/office/officeart/2005/8/layout/hList1"/>
    <dgm:cxn modelId="{8D0F1C79-52A0-4BC5-BFB7-B76D462B171C}" type="presOf" srcId="{7192B577-BEB5-45D8-A733-1B7C6C4226D2}" destId="{D536A322-5551-4A60-B86D-4858862C20FB}" srcOrd="0" destOrd="6" presId="urn:microsoft.com/office/officeart/2005/8/layout/hList1"/>
    <dgm:cxn modelId="{72C6B48F-83F3-4D43-B6F9-96956EC573FD}" type="presOf" srcId="{57611A75-39E3-42F9-98A0-09F0141ADAB2}" destId="{B141F080-DCE5-4444-8478-170D8C588BCF}" srcOrd="0" destOrd="4" presId="urn:microsoft.com/office/officeart/2005/8/layout/hList1"/>
    <dgm:cxn modelId="{1EEF05A4-7D87-4149-9F0E-0F1643B052EB}" type="presOf" srcId="{349AA2A8-5A41-41E0-AD61-F2862991C68F}" destId="{B141F080-DCE5-4444-8478-170D8C588BCF}" srcOrd="0" destOrd="2" presId="urn:microsoft.com/office/officeart/2005/8/layout/hList1"/>
    <dgm:cxn modelId="{816611A7-D3AD-4275-A8F6-1615B69686D3}" srcId="{68A0228A-4F0F-4661-9726-5B9D19B61937}" destId="{EE6236F0-977D-4AF9-A320-AA9CF970FE74}" srcOrd="1" destOrd="0" parTransId="{22ABA991-9F81-480A-B6C8-3958F9C8B27F}" sibTransId="{7BBC27E8-D5C7-45D6-8A1D-A214B83D7486}"/>
    <dgm:cxn modelId="{BE64FAB3-7F84-4273-9FB5-EBF5326FB801}" srcId="{68A0228A-4F0F-4661-9726-5B9D19B61937}" destId="{C75D5183-E622-4269-B7B3-326EFAC9A8F1}" srcOrd="3" destOrd="0" parTransId="{5BE29BF4-0F72-4878-B7E7-2EF42DB5EB97}" sibTransId="{218A1C02-E6EE-4C0B-B1E9-CDCC098EFFAC}"/>
    <dgm:cxn modelId="{E11960B9-C1FB-47BB-8462-E3C9957AFFA7}" type="presOf" srcId="{EC158BBD-8B79-4CA4-9B00-84C6228E7887}" destId="{B141F080-DCE5-4444-8478-170D8C588BCF}" srcOrd="0" destOrd="5" presId="urn:microsoft.com/office/officeart/2005/8/layout/hList1"/>
    <dgm:cxn modelId="{B524E9C0-5DF8-4229-BC6D-BD74462FDB3D}" srcId="{1DBEFB66-6D2A-4D79-840F-7EDC1F7CD1AD}" destId="{8E9C6ED0-722C-42DD-8C35-8B327D793310}" srcOrd="1" destOrd="0" parTransId="{6E026A6D-D8ED-4017-AB71-DB3B7DB83DAF}" sibTransId="{AA6E6176-2677-4CD6-83E1-20736BA5B4B5}"/>
    <dgm:cxn modelId="{96B7E1C1-FD02-471E-8420-5F20B24BE22A}" srcId="{A1228039-F110-4FB1-882C-263295F9ECA0}" destId="{349AA2A8-5A41-41E0-AD61-F2862991C68F}" srcOrd="1" destOrd="0" parTransId="{0750A888-47B7-4FC0-846B-FB24A3BE6E27}" sibTransId="{8DFCEB7E-071B-4FD6-AA1A-FB40BEA5C91E}"/>
    <dgm:cxn modelId="{D922A9C7-241E-45B9-864E-C113276B13B9}" srcId="{0FB8BDC1-1829-4207-813E-B53EAD4E8C55}" destId="{57611A75-39E3-42F9-98A0-09F0141ADAB2}" srcOrd="2" destOrd="0" parTransId="{EDCF4BFC-1560-49F1-B143-C6AE06479CBA}" sibTransId="{6E4C8E0D-52DA-449A-A3E4-D44DD3373EFC}"/>
    <dgm:cxn modelId="{03CD33CA-92DE-4943-B5C3-12953D908218}" type="presOf" srcId="{0FB8BDC1-1829-4207-813E-B53EAD4E8C55}" destId="{384DDFBA-DBD0-48D2-AEAE-DBFF9754CB75}" srcOrd="0" destOrd="0" presId="urn:microsoft.com/office/officeart/2005/8/layout/hList1"/>
    <dgm:cxn modelId="{16C6C9CC-EE9A-4F79-96AB-D2DA8A542C11}" type="presOf" srcId="{EE6236F0-977D-4AF9-A320-AA9CF970FE74}" destId="{D536A322-5551-4A60-B86D-4858862C20FB}" srcOrd="0" destOrd="3" presId="urn:microsoft.com/office/officeart/2005/8/layout/hList1"/>
    <dgm:cxn modelId="{AB6F35D4-11D7-4994-AC5F-48E758171650}" srcId="{89F58182-3724-47E5-934D-42E736E25D79}" destId="{4C366BB2-8233-41FF-8B37-13A85C80183E}" srcOrd="0" destOrd="0" parTransId="{F9F80C8B-1CE4-4661-9D72-6DD908F53C44}" sibTransId="{6BEE8B84-64CB-412D-AE0C-67937F6D59C0}"/>
    <dgm:cxn modelId="{74F84AD4-0552-4182-ADE7-BCEAF27C23A3}" srcId="{0FB8BDC1-1829-4207-813E-B53EAD4E8C55}" destId="{A1228039-F110-4FB1-882C-263295F9ECA0}" srcOrd="0" destOrd="0" parTransId="{1C60B069-F64F-4067-9B4A-A9A51584E848}" sibTransId="{05EFF801-7A88-48F1-9EF5-D815EF3D5262}"/>
    <dgm:cxn modelId="{29217FD6-4DA8-45F0-83CF-D28637334FA4}" type="presOf" srcId="{8E9C6ED0-722C-42DD-8C35-8B327D793310}" destId="{4F3D179C-1CCC-46B9-93E5-F1D3621C6404}" srcOrd="0" destOrd="0" presId="urn:microsoft.com/office/officeart/2005/8/layout/hList1"/>
    <dgm:cxn modelId="{B0040ED8-512C-48B6-B03E-5459AC92FE39}" srcId="{0FB8BDC1-1829-4207-813E-B53EAD4E8C55}" destId="{D4B62A9A-4536-4527-9964-9EE24B0D4028}" srcOrd="4" destOrd="0" parTransId="{571B1B4D-AB9B-49C2-A451-8802F8C61455}" sibTransId="{691DE98A-0A07-493C-BCE3-BEDF1A3EA575}"/>
    <dgm:cxn modelId="{C86438E0-6A81-499E-AF93-4516169888E0}" type="presOf" srcId="{5A6DE54E-0E0B-499E-88B5-C5422E286B1F}" destId="{B141F080-DCE5-4444-8478-170D8C588BCF}" srcOrd="0" destOrd="1" presId="urn:microsoft.com/office/officeart/2005/8/layout/hList1"/>
    <dgm:cxn modelId="{63C4C4E2-09EE-4377-A6E0-A1B213106E14}" srcId="{0FB8BDC1-1829-4207-813E-B53EAD4E8C55}" destId="{EC158BBD-8B79-4CA4-9B00-84C6228E7887}" srcOrd="3" destOrd="0" parTransId="{C99EF8B7-58E5-4341-8F51-B7621C6E5EF1}" sibTransId="{AAA947EB-5887-46B7-BF8F-5E4E3FC212D5}"/>
    <dgm:cxn modelId="{6E9294EC-FCA1-41B3-8B1F-13A6D52DBE78}" srcId="{A1228039-F110-4FB1-882C-263295F9ECA0}" destId="{5A6DE54E-0E0B-499E-88B5-C5422E286B1F}" srcOrd="0" destOrd="0" parTransId="{201999D5-803B-4019-A40D-D8FEC15E442A}" sibTransId="{F29F577D-B941-4572-BA07-45FCCFA7BB91}"/>
    <dgm:cxn modelId="{2E8D73F9-9897-4287-94CF-3171815867F5}" srcId="{8E9C6ED0-722C-42DD-8C35-8B327D793310}" destId="{7192B577-BEB5-45D8-A733-1B7C6C4226D2}" srcOrd="1" destOrd="0" parTransId="{8F505FD5-554E-43EA-BDF7-8EAD7792CB27}" sibTransId="{0E4C7312-5096-4464-9219-B710AF2BDD63}"/>
    <dgm:cxn modelId="{5F3C22FA-6BE5-4904-B3CD-7A00242F4A9B}" type="presOf" srcId="{D4B62A9A-4536-4527-9964-9EE24B0D4028}" destId="{B141F080-DCE5-4444-8478-170D8C588BCF}" srcOrd="0" destOrd="6" presId="urn:microsoft.com/office/officeart/2005/8/layout/hList1"/>
    <dgm:cxn modelId="{AC42B732-CEB2-4822-ACA5-8166C5D2F124}" type="presParOf" srcId="{08BA7EF7-DBC2-4F2E-8957-41C733AAFF65}" destId="{2622E9D3-E6D4-4808-9CB6-89D4DAF6318D}" srcOrd="0" destOrd="0" presId="urn:microsoft.com/office/officeart/2005/8/layout/hList1"/>
    <dgm:cxn modelId="{BEEB48BF-16E3-4FAF-95E2-ECE97058810F}" type="presParOf" srcId="{2622E9D3-E6D4-4808-9CB6-89D4DAF6318D}" destId="{384DDFBA-DBD0-48D2-AEAE-DBFF9754CB75}" srcOrd="0" destOrd="0" presId="urn:microsoft.com/office/officeart/2005/8/layout/hList1"/>
    <dgm:cxn modelId="{0DB8B9A6-1361-484F-955A-68CA7F0A451E}" type="presParOf" srcId="{2622E9D3-E6D4-4808-9CB6-89D4DAF6318D}" destId="{B141F080-DCE5-4444-8478-170D8C588BCF}" srcOrd="1" destOrd="0" presId="urn:microsoft.com/office/officeart/2005/8/layout/hList1"/>
    <dgm:cxn modelId="{C8336917-A276-43C1-A8B0-8B56D902EC40}" type="presParOf" srcId="{08BA7EF7-DBC2-4F2E-8957-41C733AAFF65}" destId="{47981165-A3B8-48A5-8746-2F2734D15CED}" srcOrd="1" destOrd="0" presId="urn:microsoft.com/office/officeart/2005/8/layout/hList1"/>
    <dgm:cxn modelId="{EB1CC91E-DD74-4F55-9E75-7B1A86010108}" type="presParOf" srcId="{08BA7EF7-DBC2-4F2E-8957-41C733AAFF65}" destId="{F674B193-1F26-40CE-A802-1E1413994829}" srcOrd="2" destOrd="0" presId="urn:microsoft.com/office/officeart/2005/8/layout/hList1"/>
    <dgm:cxn modelId="{E3923579-35CE-4FAC-89EE-C0AA84AF36CF}" type="presParOf" srcId="{F674B193-1F26-40CE-A802-1E1413994829}" destId="{4F3D179C-1CCC-46B9-93E5-F1D3621C6404}" srcOrd="0" destOrd="0" presId="urn:microsoft.com/office/officeart/2005/8/layout/hList1"/>
    <dgm:cxn modelId="{38DA66C7-DFB6-440E-BB56-3E1A86F0F1D1}" type="presParOf" srcId="{F674B193-1F26-40CE-A802-1E1413994829}" destId="{D536A322-5551-4A60-B86D-4858862C20F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B5C6638-1E82-4BB9-B42F-C48A80B3920A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zh-TW" altLang="en-US"/>
        </a:p>
      </dgm:t>
    </dgm:pt>
    <dgm:pt modelId="{529FA783-CB0C-4702-B237-9CC36C29419B}">
      <dgm:prSet/>
      <dgm:spPr/>
      <dgm:t>
        <a:bodyPr/>
        <a:lstStyle/>
        <a:p>
          <a:r>
            <a:rPr lang="zh-TW"/>
            <a:t>寫作重點</a:t>
          </a:r>
        </a:p>
      </dgm:t>
    </dgm:pt>
    <dgm:pt modelId="{1E1EE008-2975-4EF1-98C7-1E1587E5561A}" type="parTrans" cxnId="{4F8B31C6-71E6-4675-AF0F-5789EFF5250E}">
      <dgm:prSet/>
      <dgm:spPr/>
      <dgm:t>
        <a:bodyPr/>
        <a:lstStyle/>
        <a:p>
          <a:endParaRPr lang="zh-TW" altLang="en-US"/>
        </a:p>
      </dgm:t>
    </dgm:pt>
    <dgm:pt modelId="{C6B57888-B7C3-4D5E-BB7E-79F717626DCE}" type="sibTrans" cxnId="{4F8B31C6-71E6-4675-AF0F-5789EFF5250E}">
      <dgm:prSet/>
      <dgm:spPr/>
      <dgm:t>
        <a:bodyPr/>
        <a:lstStyle/>
        <a:p>
          <a:endParaRPr lang="zh-TW" altLang="en-US"/>
        </a:p>
      </dgm:t>
    </dgm:pt>
    <dgm:pt modelId="{3AD4DD7D-078F-4CE7-8D30-9E2EB3B9B76E}">
      <dgm:prSet/>
      <dgm:spPr/>
      <dgm:t>
        <a:bodyPr/>
        <a:lstStyle/>
        <a:p>
          <a:r>
            <a:rPr lang="zh-TW"/>
            <a:t>主題</a:t>
          </a:r>
          <a:r>
            <a:rPr lang="en-US"/>
            <a:t>(</a:t>
          </a:r>
          <a:r>
            <a:rPr lang="zh-TW"/>
            <a:t>句</a:t>
          </a:r>
          <a:r>
            <a:rPr lang="en-US"/>
            <a:t>)</a:t>
          </a:r>
          <a:endParaRPr lang="zh-TW"/>
        </a:p>
      </dgm:t>
    </dgm:pt>
    <dgm:pt modelId="{03420D41-710E-4FF8-A77D-B6B58EE362F6}" type="parTrans" cxnId="{CA762E3C-E35B-4C47-9F99-12078BFD3C9A}">
      <dgm:prSet/>
      <dgm:spPr/>
      <dgm:t>
        <a:bodyPr/>
        <a:lstStyle/>
        <a:p>
          <a:endParaRPr lang="zh-TW" altLang="en-US"/>
        </a:p>
      </dgm:t>
    </dgm:pt>
    <dgm:pt modelId="{F5E88DC9-392B-49E2-B61C-08B1E4365A4C}" type="sibTrans" cxnId="{CA762E3C-E35B-4C47-9F99-12078BFD3C9A}">
      <dgm:prSet/>
      <dgm:spPr/>
      <dgm:t>
        <a:bodyPr/>
        <a:lstStyle/>
        <a:p>
          <a:endParaRPr lang="zh-TW" altLang="en-US"/>
        </a:p>
      </dgm:t>
    </dgm:pt>
    <dgm:pt modelId="{D84C2179-70E3-487B-92BF-B928DF42CFA8}">
      <dgm:prSet/>
      <dgm:spPr/>
      <dgm:t>
        <a:bodyPr/>
        <a:lstStyle/>
        <a:p>
          <a:r>
            <a:rPr lang="zh-TW"/>
            <a:t>段落結構</a:t>
          </a:r>
        </a:p>
      </dgm:t>
    </dgm:pt>
    <dgm:pt modelId="{89BA041C-2AB0-4E51-AE17-B31AB5D934CB}" type="parTrans" cxnId="{380DC38C-76A7-4942-8773-9E8A83672B67}">
      <dgm:prSet/>
      <dgm:spPr/>
      <dgm:t>
        <a:bodyPr/>
        <a:lstStyle/>
        <a:p>
          <a:endParaRPr lang="zh-TW" altLang="en-US"/>
        </a:p>
      </dgm:t>
    </dgm:pt>
    <dgm:pt modelId="{141DDF4A-03CF-4DA9-BEF7-A26A86EFA3E8}" type="sibTrans" cxnId="{380DC38C-76A7-4942-8773-9E8A83672B67}">
      <dgm:prSet/>
      <dgm:spPr/>
      <dgm:t>
        <a:bodyPr/>
        <a:lstStyle/>
        <a:p>
          <a:endParaRPr lang="zh-TW" altLang="en-US"/>
        </a:p>
      </dgm:t>
    </dgm:pt>
    <dgm:pt modelId="{8F1CBAE7-6CC5-4B8E-B666-7AF92DD8EA52}">
      <dgm:prSet/>
      <dgm:spPr/>
      <dgm:t>
        <a:bodyPr/>
        <a:lstStyle/>
        <a:p>
          <a:r>
            <a:rPr lang="zh-TW"/>
            <a:t>主題句、主旨明確</a:t>
          </a:r>
        </a:p>
      </dgm:t>
    </dgm:pt>
    <dgm:pt modelId="{C5298559-C17C-4D3C-AB4C-1DF40B833A5D}" type="parTrans" cxnId="{45E0F454-5FA8-4C6E-AA7C-558999600EB8}">
      <dgm:prSet/>
      <dgm:spPr/>
      <dgm:t>
        <a:bodyPr/>
        <a:lstStyle/>
        <a:p>
          <a:endParaRPr lang="zh-TW" altLang="en-US"/>
        </a:p>
      </dgm:t>
    </dgm:pt>
    <dgm:pt modelId="{8F87194F-8354-460F-80BA-55B66D40335E}" type="sibTrans" cxnId="{45E0F454-5FA8-4C6E-AA7C-558999600EB8}">
      <dgm:prSet/>
      <dgm:spPr/>
      <dgm:t>
        <a:bodyPr/>
        <a:lstStyle/>
        <a:p>
          <a:endParaRPr lang="zh-TW" altLang="en-US"/>
        </a:p>
      </dgm:t>
    </dgm:pt>
    <dgm:pt modelId="{4F646065-2D3E-4400-A0B2-80D461A04772}">
      <dgm:prSet/>
      <dgm:spPr/>
      <dgm:t>
        <a:bodyPr/>
        <a:lstStyle/>
        <a:p>
          <a:r>
            <a:rPr lang="zh-TW"/>
            <a:t>段落起始</a:t>
          </a:r>
          <a:r>
            <a:rPr lang="en-US"/>
            <a:t>(</a:t>
          </a:r>
          <a:r>
            <a:rPr lang="zh-TW"/>
            <a:t>主旨</a:t>
          </a:r>
          <a:r>
            <a:rPr lang="en-US"/>
            <a:t>)</a:t>
          </a:r>
          <a:r>
            <a:rPr lang="zh-TW"/>
            <a:t>，但非結論</a:t>
          </a:r>
        </a:p>
      </dgm:t>
    </dgm:pt>
    <dgm:pt modelId="{05A62584-B117-4D32-A7FC-99AC49C4C765}" type="parTrans" cxnId="{72F50A39-E186-4E18-B9C3-44640209D557}">
      <dgm:prSet/>
      <dgm:spPr/>
      <dgm:t>
        <a:bodyPr/>
        <a:lstStyle/>
        <a:p>
          <a:endParaRPr lang="zh-TW" altLang="en-US"/>
        </a:p>
      </dgm:t>
    </dgm:pt>
    <dgm:pt modelId="{EBC6A779-7DA0-43C3-9428-0E502081B28D}" type="sibTrans" cxnId="{72F50A39-E186-4E18-B9C3-44640209D557}">
      <dgm:prSet/>
      <dgm:spPr/>
      <dgm:t>
        <a:bodyPr/>
        <a:lstStyle/>
        <a:p>
          <a:endParaRPr lang="zh-TW" altLang="en-US"/>
        </a:p>
      </dgm:t>
    </dgm:pt>
    <dgm:pt modelId="{6DCCA163-D846-42D5-879D-98FCDFB58029}">
      <dgm:prSet/>
      <dgm:spPr/>
      <dgm:t>
        <a:bodyPr/>
        <a:lstStyle/>
        <a:p>
          <a:r>
            <a:rPr lang="zh-TW"/>
            <a:t>主要名詞</a:t>
          </a:r>
        </a:p>
      </dgm:t>
    </dgm:pt>
    <dgm:pt modelId="{0289AB50-BBF4-437E-811C-DB2836288ABB}" type="parTrans" cxnId="{5F45BAFB-934A-4504-9181-E96F3B8D44F3}">
      <dgm:prSet/>
      <dgm:spPr/>
      <dgm:t>
        <a:bodyPr/>
        <a:lstStyle/>
        <a:p>
          <a:endParaRPr lang="zh-TW" altLang="en-US"/>
        </a:p>
      </dgm:t>
    </dgm:pt>
    <dgm:pt modelId="{5E5E4F7F-B8E1-45D0-BB52-AEC7A5B4E390}" type="sibTrans" cxnId="{5F45BAFB-934A-4504-9181-E96F3B8D44F3}">
      <dgm:prSet/>
      <dgm:spPr/>
      <dgm:t>
        <a:bodyPr/>
        <a:lstStyle/>
        <a:p>
          <a:endParaRPr lang="zh-TW" altLang="en-US"/>
        </a:p>
      </dgm:t>
    </dgm:pt>
    <dgm:pt modelId="{CBDD0DEC-8B60-4AA9-B85A-0214CE194288}">
      <dgm:prSet/>
      <dgm:spPr/>
      <dgm:t>
        <a:bodyPr/>
        <a:lstStyle/>
        <a:p>
          <a:r>
            <a:rPr lang="zh-TW"/>
            <a:t>支持句</a:t>
          </a:r>
          <a:r>
            <a:rPr lang="en-US"/>
            <a:t>/</a:t>
          </a:r>
          <a:r>
            <a:rPr lang="zh-TW"/>
            <a:t>論點</a:t>
          </a:r>
          <a:r>
            <a:rPr lang="en-US"/>
            <a:t>(</a:t>
          </a:r>
          <a:r>
            <a:rPr lang="zh-TW"/>
            <a:t>要點</a:t>
          </a:r>
          <a:r>
            <a:rPr lang="en-US"/>
            <a:t>)</a:t>
          </a:r>
          <a:endParaRPr lang="zh-TW"/>
        </a:p>
      </dgm:t>
    </dgm:pt>
    <dgm:pt modelId="{C4263BF0-0299-4DBC-A49D-96B2F5BFBFB9}" type="parTrans" cxnId="{5F48D542-C1ED-4718-8BDA-CEA5CB957DA8}">
      <dgm:prSet/>
      <dgm:spPr/>
      <dgm:t>
        <a:bodyPr/>
        <a:lstStyle/>
        <a:p>
          <a:endParaRPr lang="zh-TW" altLang="en-US"/>
        </a:p>
      </dgm:t>
    </dgm:pt>
    <dgm:pt modelId="{5B645266-B146-4C43-8063-42FE28A2DB1E}" type="sibTrans" cxnId="{5F48D542-C1ED-4718-8BDA-CEA5CB957DA8}">
      <dgm:prSet/>
      <dgm:spPr/>
      <dgm:t>
        <a:bodyPr/>
        <a:lstStyle/>
        <a:p>
          <a:endParaRPr lang="zh-TW" altLang="en-US"/>
        </a:p>
      </dgm:t>
    </dgm:pt>
    <dgm:pt modelId="{746A3178-14CC-4D5E-BCC4-25D052193C52}">
      <dgm:prSet/>
      <dgm:spPr/>
      <dgm:t>
        <a:bodyPr/>
        <a:lstStyle/>
        <a:p>
          <a:r>
            <a:rPr lang="zh-TW"/>
            <a:t>結語</a:t>
          </a:r>
        </a:p>
      </dgm:t>
    </dgm:pt>
    <dgm:pt modelId="{0186D663-6504-40CC-8AD5-578BFD7AF937}" type="parTrans" cxnId="{BBDD941E-37D9-4E56-B0BA-253355222318}">
      <dgm:prSet/>
      <dgm:spPr/>
      <dgm:t>
        <a:bodyPr/>
        <a:lstStyle/>
        <a:p>
          <a:endParaRPr lang="zh-TW" altLang="en-US"/>
        </a:p>
      </dgm:t>
    </dgm:pt>
    <dgm:pt modelId="{79702500-8987-4507-9759-4164A87F0203}" type="sibTrans" cxnId="{BBDD941E-37D9-4E56-B0BA-253355222318}">
      <dgm:prSet/>
      <dgm:spPr/>
      <dgm:t>
        <a:bodyPr/>
        <a:lstStyle/>
        <a:p>
          <a:endParaRPr lang="zh-TW" altLang="en-US"/>
        </a:p>
      </dgm:t>
    </dgm:pt>
    <dgm:pt modelId="{59A6B063-14F3-496E-99AB-B3D05E049BE4}">
      <dgm:prSet/>
      <dgm:spPr/>
      <dgm:t>
        <a:bodyPr/>
        <a:lstStyle/>
        <a:p>
          <a:r>
            <a:rPr lang="zh-TW"/>
            <a:t>檢查</a:t>
          </a:r>
        </a:p>
      </dgm:t>
    </dgm:pt>
    <dgm:pt modelId="{72DC320F-3E74-46B4-A4CD-2CB6DF69950F}" type="parTrans" cxnId="{DA32592E-27A9-4F06-AFCC-027E04D02952}">
      <dgm:prSet/>
      <dgm:spPr/>
      <dgm:t>
        <a:bodyPr/>
        <a:lstStyle/>
        <a:p>
          <a:endParaRPr lang="zh-TW" altLang="en-US"/>
        </a:p>
      </dgm:t>
    </dgm:pt>
    <dgm:pt modelId="{EF429D0F-EC34-4386-A135-CD0ED7F87D2B}" type="sibTrans" cxnId="{DA32592E-27A9-4F06-AFCC-027E04D02952}">
      <dgm:prSet/>
      <dgm:spPr/>
      <dgm:t>
        <a:bodyPr/>
        <a:lstStyle/>
        <a:p>
          <a:endParaRPr lang="zh-TW" altLang="en-US"/>
        </a:p>
      </dgm:t>
    </dgm:pt>
    <dgm:pt modelId="{CFD11513-133A-4A80-B21D-150E28B925B0}">
      <dgm:prSet/>
      <dgm:spPr/>
      <dgm:t>
        <a:bodyPr/>
        <a:lstStyle/>
        <a:p>
          <a:r>
            <a:rPr lang="zh-TW"/>
            <a:t>標示主旨</a:t>
          </a:r>
        </a:p>
      </dgm:t>
    </dgm:pt>
    <dgm:pt modelId="{8439BBB4-4B31-4851-B5DB-28915289AF75}" type="parTrans" cxnId="{9C50A428-7573-4810-8445-F0CEA54B4CC2}">
      <dgm:prSet/>
      <dgm:spPr/>
      <dgm:t>
        <a:bodyPr/>
        <a:lstStyle/>
        <a:p>
          <a:endParaRPr lang="zh-TW" altLang="en-US"/>
        </a:p>
      </dgm:t>
    </dgm:pt>
    <dgm:pt modelId="{08626066-A3BB-477B-84C7-1E269E80D27F}" type="sibTrans" cxnId="{9C50A428-7573-4810-8445-F0CEA54B4CC2}">
      <dgm:prSet/>
      <dgm:spPr/>
      <dgm:t>
        <a:bodyPr/>
        <a:lstStyle/>
        <a:p>
          <a:endParaRPr lang="zh-TW" altLang="en-US"/>
        </a:p>
      </dgm:t>
    </dgm:pt>
    <dgm:pt modelId="{D39B194C-B928-4821-B3AD-ADC612739104}">
      <dgm:prSet/>
      <dgm:spPr/>
      <dgm:t>
        <a:bodyPr/>
        <a:lstStyle/>
        <a:p>
          <a:r>
            <a:rPr lang="zh-TW"/>
            <a:t>標示要點</a:t>
          </a:r>
        </a:p>
      </dgm:t>
    </dgm:pt>
    <dgm:pt modelId="{A9A1D2B3-7841-41CB-92F4-6D946332AF63}" type="parTrans" cxnId="{FC06299D-3394-4FA7-A375-94E91ECD4911}">
      <dgm:prSet/>
      <dgm:spPr/>
      <dgm:t>
        <a:bodyPr/>
        <a:lstStyle/>
        <a:p>
          <a:endParaRPr lang="zh-TW" altLang="en-US"/>
        </a:p>
      </dgm:t>
    </dgm:pt>
    <dgm:pt modelId="{886FB733-821C-4ADE-94E4-15D864866C75}" type="sibTrans" cxnId="{FC06299D-3394-4FA7-A375-94E91ECD4911}">
      <dgm:prSet/>
      <dgm:spPr/>
      <dgm:t>
        <a:bodyPr/>
        <a:lstStyle/>
        <a:p>
          <a:endParaRPr lang="zh-TW" altLang="en-US"/>
        </a:p>
      </dgm:t>
    </dgm:pt>
    <dgm:pt modelId="{1F564EF0-A56F-4421-A84D-A1EAA450FB2D}">
      <dgm:prSet/>
      <dgm:spPr/>
      <dgm:t>
        <a:bodyPr/>
        <a:lstStyle/>
        <a:p>
          <a:r>
            <a:rPr lang="zh-TW"/>
            <a:t>確認結語</a:t>
          </a:r>
        </a:p>
      </dgm:t>
    </dgm:pt>
    <dgm:pt modelId="{B5D926FA-6442-4390-B0EB-C07DC1D63D75}" type="parTrans" cxnId="{998747A1-A0D1-4D0B-94AA-2172EE7ADFD6}">
      <dgm:prSet/>
      <dgm:spPr/>
      <dgm:t>
        <a:bodyPr/>
        <a:lstStyle/>
        <a:p>
          <a:endParaRPr lang="zh-TW" altLang="en-US"/>
        </a:p>
      </dgm:t>
    </dgm:pt>
    <dgm:pt modelId="{6A2A80A9-1632-459D-B21F-8D13F623AB4F}" type="sibTrans" cxnId="{998747A1-A0D1-4D0B-94AA-2172EE7ADFD6}">
      <dgm:prSet/>
      <dgm:spPr/>
      <dgm:t>
        <a:bodyPr/>
        <a:lstStyle/>
        <a:p>
          <a:endParaRPr lang="zh-TW" altLang="en-US"/>
        </a:p>
      </dgm:t>
    </dgm:pt>
    <dgm:pt modelId="{EF110A8C-B224-43DB-B03E-959E8A934065}">
      <dgm:prSet/>
      <dgm:spPr/>
      <dgm:t>
        <a:bodyPr/>
        <a:lstStyle/>
        <a:p>
          <a:r>
            <a:rPr lang="zh-TW"/>
            <a:t>非重複</a:t>
          </a:r>
        </a:p>
      </dgm:t>
    </dgm:pt>
    <dgm:pt modelId="{67A9825B-627D-454C-9C64-534F493CB658}" type="parTrans" cxnId="{F73D6153-B100-4509-B241-77A35CBA1A5D}">
      <dgm:prSet/>
      <dgm:spPr/>
      <dgm:t>
        <a:bodyPr/>
        <a:lstStyle/>
        <a:p>
          <a:endParaRPr lang="zh-TW" altLang="en-US"/>
        </a:p>
      </dgm:t>
    </dgm:pt>
    <dgm:pt modelId="{972198C8-889B-47BD-8E42-0F13EA08B813}" type="sibTrans" cxnId="{F73D6153-B100-4509-B241-77A35CBA1A5D}">
      <dgm:prSet/>
      <dgm:spPr/>
      <dgm:t>
        <a:bodyPr/>
        <a:lstStyle/>
        <a:p>
          <a:endParaRPr lang="zh-TW" altLang="en-US"/>
        </a:p>
      </dgm:t>
    </dgm:pt>
    <dgm:pt modelId="{DA5EB39C-E6FF-4F5A-ADCB-C0E45EE1C19E}">
      <dgm:prSet/>
      <dgm:spPr/>
      <dgm:t>
        <a:bodyPr/>
        <a:lstStyle/>
        <a:p>
          <a:r>
            <a:rPr lang="zh-TW"/>
            <a:t>結語通常是主旨之臨床或學術價值</a:t>
          </a:r>
        </a:p>
      </dgm:t>
    </dgm:pt>
    <dgm:pt modelId="{2E0809BB-2FA4-4190-ACC3-39174895A6EF}" type="parTrans" cxnId="{4966C5D7-BCF3-422D-B6DF-E4A8EB54703F}">
      <dgm:prSet/>
      <dgm:spPr/>
      <dgm:t>
        <a:bodyPr/>
        <a:lstStyle/>
        <a:p>
          <a:endParaRPr lang="zh-TW" altLang="en-US"/>
        </a:p>
      </dgm:t>
    </dgm:pt>
    <dgm:pt modelId="{B9AD48E3-25FA-4BEF-A1CC-99478B2986DF}" type="sibTrans" cxnId="{4966C5D7-BCF3-422D-B6DF-E4A8EB54703F}">
      <dgm:prSet/>
      <dgm:spPr/>
      <dgm:t>
        <a:bodyPr/>
        <a:lstStyle/>
        <a:p>
          <a:endParaRPr lang="zh-TW" altLang="en-US"/>
        </a:p>
      </dgm:t>
    </dgm:pt>
    <dgm:pt modelId="{1ED59E06-AA24-46B3-AB29-8CF39558B721}" type="pres">
      <dgm:prSet presAssocID="{DB5C6638-1E82-4BB9-B42F-C48A80B3920A}" presName="Name0" presStyleCnt="0">
        <dgm:presLayoutVars>
          <dgm:dir/>
          <dgm:animLvl val="lvl"/>
          <dgm:resizeHandles val="exact"/>
        </dgm:presLayoutVars>
      </dgm:prSet>
      <dgm:spPr/>
    </dgm:pt>
    <dgm:pt modelId="{96C20531-4E44-4C16-AC85-5C1789282881}" type="pres">
      <dgm:prSet presAssocID="{529FA783-CB0C-4702-B237-9CC36C29419B}" presName="composite" presStyleCnt="0"/>
      <dgm:spPr/>
    </dgm:pt>
    <dgm:pt modelId="{5F3F1E3F-FAAA-46C6-A6DC-692EDC22DBEC}" type="pres">
      <dgm:prSet presAssocID="{529FA783-CB0C-4702-B237-9CC36C29419B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6600CA19-A824-412A-99E3-F5A803251929}" type="pres">
      <dgm:prSet presAssocID="{529FA783-CB0C-4702-B237-9CC36C29419B}" presName="desTx" presStyleLbl="alignAccFollowNode1" presStyleIdx="0" presStyleCnt="2">
        <dgm:presLayoutVars>
          <dgm:bulletEnabled val="1"/>
        </dgm:presLayoutVars>
      </dgm:prSet>
      <dgm:spPr/>
    </dgm:pt>
    <dgm:pt modelId="{4BCCCD95-718A-4FD2-A279-024F1880B8F6}" type="pres">
      <dgm:prSet presAssocID="{C6B57888-B7C3-4D5E-BB7E-79F717626DCE}" presName="space" presStyleCnt="0"/>
      <dgm:spPr/>
    </dgm:pt>
    <dgm:pt modelId="{4710AD0D-9DF0-42FB-BA0B-D946F2DC3887}" type="pres">
      <dgm:prSet presAssocID="{59A6B063-14F3-496E-99AB-B3D05E049BE4}" presName="composite" presStyleCnt="0"/>
      <dgm:spPr/>
    </dgm:pt>
    <dgm:pt modelId="{27F64614-4D11-4939-A873-12038FA97235}" type="pres">
      <dgm:prSet presAssocID="{59A6B063-14F3-496E-99AB-B3D05E049BE4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614A120D-9ED9-4C82-9ACC-CD2B36B66208}" type="pres">
      <dgm:prSet presAssocID="{59A6B063-14F3-496E-99AB-B3D05E049BE4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816BB702-CAE2-4F1E-ADDF-90821DC0232C}" type="presOf" srcId="{529FA783-CB0C-4702-B237-9CC36C29419B}" destId="{5F3F1E3F-FAAA-46C6-A6DC-692EDC22DBEC}" srcOrd="0" destOrd="0" presId="urn:microsoft.com/office/officeart/2005/8/layout/hList1"/>
    <dgm:cxn modelId="{BBDD941E-37D9-4E56-B0BA-253355222318}" srcId="{D84C2179-70E3-487B-92BF-B928DF42CFA8}" destId="{746A3178-14CC-4D5E-BCC4-25D052193C52}" srcOrd="2" destOrd="0" parTransId="{0186D663-6504-40CC-8AD5-578BFD7AF937}" sibTransId="{79702500-8987-4507-9759-4164A87F0203}"/>
    <dgm:cxn modelId="{67A09121-6079-485F-BAF1-97EAFA72D606}" type="presOf" srcId="{EF110A8C-B224-43DB-B03E-959E8A934065}" destId="{614A120D-9ED9-4C82-9ACC-CD2B36B66208}" srcOrd="0" destOrd="3" presId="urn:microsoft.com/office/officeart/2005/8/layout/hList1"/>
    <dgm:cxn modelId="{9C50A428-7573-4810-8445-F0CEA54B4CC2}" srcId="{59A6B063-14F3-496E-99AB-B3D05E049BE4}" destId="{CFD11513-133A-4A80-B21D-150E28B925B0}" srcOrd="0" destOrd="0" parTransId="{8439BBB4-4B31-4851-B5DB-28915289AF75}" sibTransId="{08626066-A3BB-477B-84C7-1E269E80D27F}"/>
    <dgm:cxn modelId="{A75CEE29-0678-47EC-AE3E-5CEBC10BF325}" type="presOf" srcId="{CFD11513-133A-4A80-B21D-150E28B925B0}" destId="{614A120D-9ED9-4C82-9ACC-CD2B36B66208}" srcOrd="0" destOrd="0" presId="urn:microsoft.com/office/officeart/2005/8/layout/hList1"/>
    <dgm:cxn modelId="{685C2B2B-B312-478A-AC39-4F9AAF723F22}" type="presOf" srcId="{6DCCA163-D846-42D5-879D-98FCDFB58029}" destId="{6600CA19-A824-412A-99E3-F5A803251929}" srcOrd="0" destOrd="4" presId="urn:microsoft.com/office/officeart/2005/8/layout/hList1"/>
    <dgm:cxn modelId="{81A2382C-0904-48F9-B863-EFAE21A703FF}" type="presOf" srcId="{59A6B063-14F3-496E-99AB-B3D05E049BE4}" destId="{27F64614-4D11-4939-A873-12038FA97235}" srcOrd="0" destOrd="0" presId="urn:microsoft.com/office/officeart/2005/8/layout/hList1"/>
    <dgm:cxn modelId="{DA32592E-27A9-4F06-AFCC-027E04D02952}" srcId="{DB5C6638-1E82-4BB9-B42F-C48A80B3920A}" destId="{59A6B063-14F3-496E-99AB-B3D05E049BE4}" srcOrd="1" destOrd="0" parTransId="{72DC320F-3E74-46B4-A4CD-2CB6DF69950F}" sibTransId="{EF429D0F-EC34-4386-A135-CD0ED7F87D2B}"/>
    <dgm:cxn modelId="{6D21D633-A081-4491-84A3-FC1B0E50F1AF}" type="presOf" srcId="{DB5C6638-1E82-4BB9-B42F-C48A80B3920A}" destId="{1ED59E06-AA24-46B3-AB29-8CF39558B721}" srcOrd="0" destOrd="0" presId="urn:microsoft.com/office/officeart/2005/8/layout/hList1"/>
    <dgm:cxn modelId="{72F50A39-E186-4E18-B9C3-44640209D557}" srcId="{8F1CBAE7-6CC5-4B8E-B666-7AF92DD8EA52}" destId="{4F646065-2D3E-4400-A0B2-80D461A04772}" srcOrd="0" destOrd="0" parTransId="{05A62584-B117-4D32-A7FC-99AC49C4C765}" sibTransId="{EBC6A779-7DA0-43C3-9428-0E502081B28D}"/>
    <dgm:cxn modelId="{CA762E3C-E35B-4C47-9F99-12078BFD3C9A}" srcId="{529FA783-CB0C-4702-B237-9CC36C29419B}" destId="{3AD4DD7D-078F-4CE7-8D30-9E2EB3B9B76E}" srcOrd="0" destOrd="0" parTransId="{03420D41-710E-4FF8-A77D-B6B58EE362F6}" sibTransId="{F5E88DC9-392B-49E2-B61C-08B1E4365A4C}"/>
    <dgm:cxn modelId="{5F48D542-C1ED-4718-8BDA-CEA5CB957DA8}" srcId="{D84C2179-70E3-487B-92BF-B928DF42CFA8}" destId="{CBDD0DEC-8B60-4AA9-B85A-0214CE194288}" srcOrd="1" destOrd="0" parTransId="{C4263BF0-0299-4DBC-A49D-96B2F5BFBFB9}" sibTransId="{5B645266-B146-4C43-8063-42FE28A2DB1E}"/>
    <dgm:cxn modelId="{36E58867-09CE-4019-B64E-E6BDA1A8D838}" type="presOf" srcId="{8F1CBAE7-6CC5-4B8E-B666-7AF92DD8EA52}" destId="{6600CA19-A824-412A-99E3-F5A803251929}" srcOrd="0" destOrd="2" presId="urn:microsoft.com/office/officeart/2005/8/layout/hList1"/>
    <dgm:cxn modelId="{D5C03868-6074-4C80-9184-0439414A1258}" type="presOf" srcId="{3AD4DD7D-078F-4CE7-8D30-9E2EB3B9B76E}" destId="{6600CA19-A824-412A-99E3-F5A803251929}" srcOrd="0" destOrd="0" presId="urn:microsoft.com/office/officeart/2005/8/layout/hList1"/>
    <dgm:cxn modelId="{EED31F4B-DC76-48B2-9E85-E626A81E86FE}" type="presOf" srcId="{CBDD0DEC-8B60-4AA9-B85A-0214CE194288}" destId="{6600CA19-A824-412A-99E3-F5A803251929}" srcOrd="0" destOrd="5" presId="urn:microsoft.com/office/officeart/2005/8/layout/hList1"/>
    <dgm:cxn modelId="{7182BA71-88F0-4898-A532-31298AC9B82D}" type="presOf" srcId="{4F646065-2D3E-4400-A0B2-80D461A04772}" destId="{6600CA19-A824-412A-99E3-F5A803251929}" srcOrd="0" destOrd="3" presId="urn:microsoft.com/office/officeart/2005/8/layout/hList1"/>
    <dgm:cxn modelId="{F73D6153-B100-4509-B241-77A35CBA1A5D}" srcId="{1F564EF0-A56F-4421-A84D-A1EAA450FB2D}" destId="{EF110A8C-B224-43DB-B03E-959E8A934065}" srcOrd="0" destOrd="0" parTransId="{67A9825B-627D-454C-9C64-534F493CB658}" sibTransId="{972198C8-889B-47BD-8E42-0F13EA08B813}"/>
    <dgm:cxn modelId="{45E0F454-5FA8-4C6E-AA7C-558999600EB8}" srcId="{D84C2179-70E3-487B-92BF-B928DF42CFA8}" destId="{8F1CBAE7-6CC5-4B8E-B666-7AF92DD8EA52}" srcOrd="0" destOrd="0" parTransId="{C5298559-C17C-4D3C-AB4C-1DF40B833A5D}" sibTransId="{8F87194F-8354-460F-80BA-55B66D40335E}"/>
    <dgm:cxn modelId="{417C8385-84FE-4E3A-AC88-9640A5317F94}" type="presOf" srcId="{746A3178-14CC-4D5E-BCC4-25D052193C52}" destId="{6600CA19-A824-412A-99E3-F5A803251929}" srcOrd="0" destOrd="6" presId="urn:microsoft.com/office/officeart/2005/8/layout/hList1"/>
    <dgm:cxn modelId="{380DC38C-76A7-4942-8773-9E8A83672B67}" srcId="{529FA783-CB0C-4702-B237-9CC36C29419B}" destId="{D84C2179-70E3-487B-92BF-B928DF42CFA8}" srcOrd="1" destOrd="0" parTransId="{89BA041C-2AB0-4E51-AE17-B31AB5D934CB}" sibTransId="{141DDF4A-03CF-4DA9-BEF7-A26A86EFA3E8}"/>
    <dgm:cxn modelId="{FC06299D-3394-4FA7-A375-94E91ECD4911}" srcId="{59A6B063-14F3-496E-99AB-B3D05E049BE4}" destId="{D39B194C-B928-4821-B3AD-ADC612739104}" srcOrd="1" destOrd="0" parTransId="{A9A1D2B3-7841-41CB-92F4-6D946332AF63}" sibTransId="{886FB733-821C-4ADE-94E4-15D864866C75}"/>
    <dgm:cxn modelId="{998747A1-A0D1-4D0B-94AA-2172EE7ADFD6}" srcId="{59A6B063-14F3-496E-99AB-B3D05E049BE4}" destId="{1F564EF0-A56F-4421-A84D-A1EAA450FB2D}" srcOrd="2" destOrd="0" parTransId="{B5D926FA-6442-4390-B0EB-C07DC1D63D75}" sibTransId="{6A2A80A9-1632-459D-B21F-8D13F623AB4F}"/>
    <dgm:cxn modelId="{C2DF23A5-1F92-46F4-94E1-63965A3340A1}" type="presOf" srcId="{D39B194C-B928-4821-B3AD-ADC612739104}" destId="{614A120D-9ED9-4C82-9ACC-CD2B36B66208}" srcOrd="0" destOrd="1" presId="urn:microsoft.com/office/officeart/2005/8/layout/hList1"/>
    <dgm:cxn modelId="{35C4C0B1-B73D-41B0-8938-FFA6E6ABB2AE}" type="presOf" srcId="{1F564EF0-A56F-4421-A84D-A1EAA450FB2D}" destId="{614A120D-9ED9-4C82-9ACC-CD2B36B66208}" srcOrd="0" destOrd="2" presId="urn:microsoft.com/office/officeart/2005/8/layout/hList1"/>
    <dgm:cxn modelId="{0CFE53BD-A9A3-4184-AB05-A0B443E9B9A1}" type="presOf" srcId="{D84C2179-70E3-487B-92BF-B928DF42CFA8}" destId="{6600CA19-A824-412A-99E3-F5A803251929}" srcOrd="0" destOrd="1" presId="urn:microsoft.com/office/officeart/2005/8/layout/hList1"/>
    <dgm:cxn modelId="{4F8B31C6-71E6-4675-AF0F-5789EFF5250E}" srcId="{DB5C6638-1E82-4BB9-B42F-C48A80B3920A}" destId="{529FA783-CB0C-4702-B237-9CC36C29419B}" srcOrd="0" destOrd="0" parTransId="{1E1EE008-2975-4EF1-98C7-1E1587E5561A}" sibTransId="{C6B57888-B7C3-4D5E-BB7E-79F717626DCE}"/>
    <dgm:cxn modelId="{4966C5D7-BCF3-422D-B6DF-E4A8EB54703F}" srcId="{1F564EF0-A56F-4421-A84D-A1EAA450FB2D}" destId="{DA5EB39C-E6FF-4F5A-ADCB-C0E45EE1C19E}" srcOrd="1" destOrd="0" parTransId="{2E0809BB-2FA4-4190-ACC3-39174895A6EF}" sibTransId="{B9AD48E3-25FA-4BEF-A1CC-99478B2986DF}"/>
    <dgm:cxn modelId="{A70DA7F0-8FE0-4B8C-A3C9-B887BACD366A}" type="presOf" srcId="{DA5EB39C-E6FF-4F5A-ADCB-C0E45EE1C19E}" destId="{614A120D-9ED9-4C82-9ACC-CD2B36B66208}" srcOrd="0" destOrd="4" presId="urn:microsoft.com/office/officeart/2005/8/layout/hList1"/>
    <dgm:cxn modelId="{5F45BAFB-934A-4504-9181-E96F3B8D44F3}" srcId="{8F1CBAE7-6CC5-4B8E-B666-7AF92DD8EA52}" destId="{6DCCA163-D846-42D5-879D-98FCDFB58029}" srcOrd="1" destOrd="0" parTransId="{0289AB50-BBF4-437E-811C-DB2836288ABB}" sibTransId="{5E5E4F7F-B8E1-45D0-BB52-AEC7A5B4E390}"/>
    <dgm:cxn modelId="{C514A6DF-70B9-465C-8633-DB53B8952B05}" type="presParOf" srcId="{1ED59E06-AA24-46B3-AB29-8CF39558B721}" destId="{96C20531-4E44-4C16-AC85-5C1789282881}" srcOrd="0" destOrd="0" presId="urn:microsoft.com/office/officeart/2005/8/layout/hList1"/>
    <dgm:cxn modelId="{F4895136-886B-4A35-A30D-2C0C037269A2}" type="presParOf" srcId="{96C20531-4E44-4C16-AC85-5C1789282881}" destId="{5F3F1E3F-FAAA-46C6-A6DC-692EDC22DBEC}" srcOrd="0" destOrd="0" presId="urn:microsoft.com/office/officeart/2005/8/layout/hList1"/>
    <dgm:cxn modelId="{88858BA5-C42E-45FB-A52B-32C4F245C2F6}" type="presParOf" srcId="{96C20531-4E44-4C16-AC85-5C1789282881}" destId="{6600CA19-A824-412A-99E3-F5A803251929}" srcOrd="1" destOrd="0" presId="urn:microsoft.com/office/officeart/2005/8/layout/hList1"/>
    <dgm:cxn modelId="{AF787739-E86C-4B4A-8AFB-130E94F7C971}" type="presParOf" srcId="{1ED59E06-AA24-46B3-AB29-8CF39558B721}" destId="{4BCCCD95-718A-4FD2-A279-024F1880B8F6}" srcOrd="1" destOrd="0" presId="urn:microsoft.com/office/officeart/2005/8/layout/hList1"/>
    <dgm:cxn modelId="{32192772-8F68-4E60-BD5B-88BED35B4224}" type="presParOf" srcId="{1ED59E06-AA24-46B3-AB29-8CF39558B721}" destId="{4710AD0D-9DF0-42FB-BA0B-D946F2DC3887}" srcOrd="2" destOrd="0" presId="urn:microsoft.com/office/officeart/2005/8/layout/hList1"/>
    <dgm:cxn modelId="{3BA9FCB5-85A7-4B88-B775-E214F4EB44E1}" type="presParOf" srcId="{4710AD0D-9DF0-42FB-BA0B-D946F2DC3887}" destId="{27F64614-4D11-4939-A873-12038FA97235}" srcOrd="0" destOrd="0" presId="urn:microsoft.com/office/officeart/2005/8/layout/hList1"/>
    <dgm:cxn modelId="{C63CAAA4-F5C8-41F3-A8EA-FA51FAB14A8F}" type="presParOf" srcId="{4710AD0D-9DF0-42FB-BA0B-D946F2DC3887}" destId="{614A120D-9ED9-4C82-9ACC-CD2B36B6620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F5A89A-B78A-45F1-9568-21B693752040}">
      <dsp:nvSpPr>
        <dsp:cNvPr id="0" name=""/>
        <dsp:cNvSpPr/>
      </dsp:nvSpPr>
      <dsp:spPr>
        <a:xfrm>
          <a:off x="0" y="52794"/>
          <a:ext cx="10947400" cy="979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138176" rIns="241808" bIns="138176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3400" kern="1200" dirty="0"/>
            <a:t>先</a:t>
          </a:r>
          <a:r>
            <a:rPr lang="zh-TW" altLang="en-US" sz="3400" kern="1200" dirty="0"/>
            <a:t>瞭解</a:t>
          </a:r>
          <a:r>
            <a:rPr lang="en-US" altLang="zh-TW" sz="3400" kern="1200" dirty="0"/>
            <a:t>/</a:t>
          </a:r>
          <a:r>
            <a:rPr lang="zh-TW" sz="3400" kern="1200" dirty="0"/>
            <a:t>決定基本架構</a:t>
          </a:r>
          <a:r>
            <a:rPr lang="en-US" altLang="zh-TW" sz="3400" kern="1200" dirty="0"/>
            <a:t> </a:t>
          </a:r>
          <a:endParaRPr lang="zh-TW" sz="3400" kern="1200" dirty="0"/>
        </a:p>
      </dsp:txBody>
      <dsp:txXfrm>
        <a:off x="0" y="52794"/>
        <a:ext cx="10947400" cy="979200"/>
      </dsp:txXfrm>
    </dsp:sp>
    <dsp:sp modelId="{D7E71006-21EC-4BD2-A1AF-18DF3A4BFCA0}">
      <dsp:nvSpPr>
        <dsp:cNvPr id="0" name=""/>
        <dsp:cNvSpPr/>
      </dsp:nvSpPr>
      <dsp:spPr>
        <a:xfrm>
          <a:off x="0" y="1031994"/>
          <a:ext cx="10947400" cy="326655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1356" tIns="181356" rIns="241808" bIns="272034" numCol="1" spcCol="1270" anchor="t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sz="3400" kern="1200"/>
            <a:t>背景知識介紹</a:t>
          </a:r>
          <a:r>
            <a:rPr lang="en-US" sz="3400" kern="1200"/>
            <a:t>/</a:t>
          </a:r>
          <a:r>
            <a:rPr lang="zh-TW" sz="3400" kern="1200"/>
            <a:t>主題之重要性</a:t>
          </a:r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3400" kern="1200" dirty="0"/>
            <a:t>文獻評論：</a:t>
          </a:r>
          <a:r>
            <a:rPr lang="zh-TW" sz="3400" kern="1200" dirty="0"/>
            <a:t>迄今研究之不足</a:t>
          </a:r>
          <a:r>
            <a:rPr lang="en-US" sz="3400" kern="1200" dirty="0"/>
            <a:t>(</a:t>
          </a:r>
          <a:r>
            <a:rPr lang="zh-TW" sz="3400" kern="1200" dirty="0"/>
            <a:t>與研究目的相關</a:t>
          </a:r>
          <a:r>
            <a:rPr lang="en-US" sz="3400" kern="1200" dirty="0"/>
            <a:t>)</a:t>
          </a:r>
          <a:endParaRPr lang="zh-TW" sz="3400" kern="1200" dirty="0"/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sz="3400" kern="1200" dirty="0"/>
            <a:t>研究目的</a:t>
          </a:r>
          <a:r>
            <a:rPr lang="zh-TW" altLang="en-US" sz="3400" kern="1200" dirty="0"/>
            <a:t>：</a:t>
          </a:r>
          <a:r>
            <a:rPr lang="zh-TW" altLang="en-US" sz="34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明確陳述研究問題</a:t>
          </a:r>
          <a:r>
            <a:rPr lang="en-US" altLang="zh-TW" sz="34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/</a:t>
          </a:r>
          <a:r>
            <a:rPr lang="zh-TW" altLang="en-US" sz="34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目的或假設</a:t>
          </a:r>
          <a:endParaRPr lang="zh-TW" sz="3400" kern="1200" dirty="0"/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34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研究貢獻：說明此研究</a:t>
          </a:r>
          <a:r>
            <a:rPr lang="en-US" altLang="zh-TW" sz="34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【</a:t>
          </a:r>
          <a:r>
            <a:rPr lang="zh-TW" altLang="en-US" sz="34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可能</a:t>
          </a:r>
          <a:r>
            <a:rPr lang="en-US" altLang="zh-TW" sz="34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】</a:t>
          </a:r>
          <a:r>
            <a:rPr lang="zh-TW" altLang="en-US" sz="34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對相關領域之理論或臨床實務的貢獻</a:t>
          </a:r>
        </a:p>
      </dsp:txBody>
      <dsp:txXfrm>
        <a:off x="0" y="1031994"/>
        <a:ext cx="10947400" cy="32665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4DDFBA-DBD0-48D2-AEAE-DBFF9754CB75}">
      <dsp:nvSpPr>
        <dsp:cNvPr id="0" name=""/>
        <dsp:cNvSpPr/>
      </dsp:nvSpPr>
      <dsp:spPr>
        <a:xfrm>
          <a:off x="51" y="52704"/>
          <a:ext cx="4913783" cy="748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2600" kern="1200" dirty="0"/>
            <a:t>決策流程</a:t>
          </a:r>
        </a:p>
      </dsp:txBody>
      <dsp:txXfrm>
        <a:off x="51" y="52704"/>
        <a:ext cx="4913783" cy="748800"/>
      </dsp:txXfrm>
    </dsp:sp>
    <dsp:sp modelId="{B141F080-DCE5-4444-8478-170D8C588BCF}">
      <dsp:nvSpPr>
        <dsp:cNvPr id="0" name=""/>
        <dsp:cNvSpPr/>
      </dsp:nvSpPr>
      <dsp:spPr>
        <a:xfrm>
          <a:off x="51" y="801504"/>
          <a:ext cx="4913783" cy="349713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sz="2600" kern="1200"/>
            <a:t>計畫規模</a:t>
          </a:r>
        </a:p>
        <a:p>
          <a:pPr marL="457200" lvl="2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sz="2600" kern="1200"/>
            <a:t>經費</a:t>
          </a:r>
        </a:p>
        <a:p>
          <a:pPr marL="457200" lvl="2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sz="2600" kern="1200"/>
            <a:t>執行時間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sz="2600" kern="1200"/>
            <a:t>合作夥伴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sz="2600" kern="1200"/>
            <a:t>題目</a:t>
          </a:r>
          <a:r>
            <a:rPr lang="en-US" sz="2600" kern="1200"/>
            <a:t>/</a:t>
          </a:r>
          <a:r>
            <a:rPr lang="zh-TW" sz="2600" kern="1200"/>
            <a:t>研究目的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sz="2600" kern="1200" dirty="0"/>
            <a:t>收案模式</a:t>
          </a:r>
          <a:r>
            <a:rPr lang="en-US" sz="2600" kern="1200" dirty="0"/>
            <a:t>/</a:t>
          </a:r>
          <a:r>
            <a:rPr lang="zh-TW" sz="2600" kern="1200" dirty="0"/>
            <a:t>資料來源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600" kern="1200" dirty="0"/>
            <a:t>撰寫時間</a:t>
          </a:r>
          <a:r>
            <a:rPr lang="en-US" altLang="zh-TW" sz="2600" kern="1200" dirty="0"/>
            <a:t>/</a:t>
          </a:r>
          <a:r>
            <a:rPr lang="zh-TW" altLang="en-US" sz="2600" kern="1200" dirty="0"/>
            <a:t>截止日期 </a:t>
          </a:r>
          <a:endParaRPr lang="zh-TW" sz="2600" kern="1200" dirty="0"/>
        </a:p>
      </dsp:txBody>
      <dsp:txXfrm>
        <a:off x="51" y="801504"/>
        <a:ext cx="4913783" cy="3497130"/>
      </dsp:txXfrm>
    </dsp:sp>
    <dsp:sp modelId="{4F3D179C-1CCC-46B9-93E5-F1D3621C6404}">
      <dsp:nvSpPr>
        <dsp:cNvPr id="0" name=""/>
        <dsp:cNvSpPr/>
      </dsp:nvSpPr>
      <dsp:spPr>
        <a:xfrm>
          <a:off x="5601764" y="52704"/>
          <a:ext cx="4913783" cy="748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2600" kern="1200" dirty="0"/>
            <a:t>撰寫流程</a:t>
          </a:r>
        </a:p>
      </dsp:txBody>
      <dsp:txXfrm>
        <a:off x="5601764" y="52704"/>
        <a:ext cx="4913783" cy="748800"/>
      </dsp:txXfrm>
    </dsp:sp>
    <dsp:sp modelId="{D536A322-5551-4A60-B86D-4858862C20FB}">
      <dsp:nvSpPr>
        <dsp:cNvPr id="0" name=""/>
        <dsp:cNvSpPr/>
      </dsp:nvSpPr>
      <dsp:spPr>
        <a:xfrm>
          <a:off x="5601764" y="801504"/>
          <a:ext cx="4913783" cy="349713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sz="2600" kern="1200"/>
            <a:t>研究計畫</a:t>
          </a:r>
        </a:p>
        <a:p>
          <a:pPr marL="457200" lvl="2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sz="2600" kern="1200"/>
            <a:t>前言之架構</a:t>
          </a:r>
          <a:r>
            <a:rPr lang="en-US" sz="2600" kern="1200"/>
            <a:t>(</a:t>
          </a:r>
          <a:r>
            <a:rPr lang="zh-TW" sz="2600" kern="1200"/>
            <a:t>廣度</a:t>
          </a:r>
          <a:r>
            <a:rPr lang="en-US" sz="2600" kern="1200"/>
            <a:t>)/</a:t>
          </a:r>
          <a:r>
            <a:rPr lang="zh-TW" sz="2600" kern="1200"/>
            <a:t>深度</a:t>
          </a:r>
        </a:p>
        <a:p>
          <a:pPr marL="685800" lvl="3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sz="2600" kern="1200"/>
            <a:t>大綱</a:t>
          </a:r>
        </a:p>
        <a:p>
          <a:pPr marL="457200" lvl="2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sz="2600" kern="1200"/>
            <a:t>研究方法</a:t>
          </a:r>
        </a:p>
        <a:p>
          <a:pPr marL="457200" lvl="2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sz="2600" kern="1200" dirty="0"/>
            <a:t>摘要</a:t>
          </a:r>
        </a:p>
        <a:p>
          <a:pPr marL="457200" lvl="2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600" kern="1200" dirty="0"/>
            <a:t>預算編列</a:t>
          </a:r>
          <a:r>
            <a:rPr lang="en-US" altLang="zh-TW" sz="2600" kern="1200" dirty="0"/>
            <a:t>/</a:t>
          </a:r>
          <a:r>
            <a:rPr lang="zh-TW" altLang="en-US" sz="2600" kern="1200" dirty="0"/>
            <a:t>符合要求</a:t>
          </a:r>
          <a:endParaRPr lang="zh-TW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IRB</a:t>
          </a:r>
          <a:endParaRPr lang="zh-TW" sz="2600" kern="1200" dirty="0"/>
        </a:p>
      </dsp:txBody>
      <dsp:txXfrm>
        <a:off x="5601764" y="801504"/>
        <a:ext cx="4913783" cy="34971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3F1E3F-FAAA-46C6-A6DC-692EDC22DBEC}">
      <dsp:nvSpPr>
        <dsp:cNvPr id="0" name=""/>
        <dsp:cNvSpPr/>
      </dsp:nvSpPr>
      <dsp:spPr>
        <a:xfrm>
          <a:off x="51" y="52704"/>
          <a:ext cx="4913783" cy="748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2600" kern="1200"/>
            <a:t>寫作重點</a:t>
          </a:r>
        </a:p>
      </dsp:txBody>
      <dsp:txXfrm>
        <a:off x="51" y="52704"/>
        <a:ext cx="4913783" cy="748800"/>
      </dsp:txXfrm>
    </dsp:sp>
    <dsp:sp modelId="{6600CA19-A824-412A-99E3-F5A803251929}">
      <dsp:nvSpPr>
        <dsp:cNvPr id="0" name=""/>
        <dsp:cNvSpPr/>
      </dsp:nvSpPr>
      <dsp:spPr>
        <a:xfrm>
          <a:off x="51" y="801504"/>
          <a:ext cx="4913783" cy="349713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sz="2600" kern="1200"/>
            <a:t>主題</a:t>
          </a:r>
          <a:r>
            <a:rPr lang="en-US" sz="2600" kern="1200"/>
            <a:t>(</a:t>
          </a:r>
          <a:r>
            <a:rPr lang="zh-TW" sz="2600" kern="1200"/>
            <a:t>句</a:t>
          </a:r>
          <a:r>
            <a:rPr lang="en-US" sz="2600" kern="1200"/>
            <a:t>)</a:t>
          </a:r>
          <a:endParaRPr lang="zh-TW" sz="2600" kern="120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sz="2600" kern="1200"/>
            <a:t>段落結構</a:t>
          </a:r>
        </a:p>
        <a:p>
          <a:pPr marL="457200" lvl="2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sz="2600" kern="1200"/>
            <a:t>主題句、主旨明確</a:t>
          </a:r>
        </a:p>
        <a:p>
          <a:pPr marL="685800" lvl="3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sz="2600" kern="1200"/>
            <a:t>段落起始</a:t>
          </a:r>
          <a:r>
            <a:rPr lang="en-US" sz="2600" kern="1200"/>
            <a:t>(</a:t>
          </a:r>
          <a:r>
            <a:rPr lang="zh-TW" sz="2600" kern="1200"/>
            <a:t>主旨</a:t>
          </a:r>
          <a:r>
            <a:rPr lang="en-US" sz="2600" kern="1200"/>
            <a:t>)</a:t>
          </a:r>
          <a:r>
            <a:rPr lang="zh-TW" sz="2600" kern="1200"/>
            <a:t>，但非結論</a:t>
          </a:r>
        </a:p>
        <a:p>
          <a:pPr marL="685800" lvl="3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sz="2600" kern="1200"/>
            <a:t>主要名詞</a:t>
          </a:r>
        </a:p>
        <a:p>
          <a:pPr marL="457200" lvl="2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sz="2600" kern="1200"/>
            <a:t>支持句</a:t>
          </a:r>
          <a:r>
            <a:rPr lang="en-US" sz="2600" kern="1200"/>
            <a:t>/</a:t>
          </a:r>
          <a:r>
            <a:rPr lang="zh-TW" sz="2600" kern="1200"/>
            <a:t>論點</a:t>
          </a:r>
          <a:r>
            <a:rPr lang="en-US" sz="2600" kern="1200"/>
            <a:t>(</a:t>
          </a:r>
          <a:r>
            <a:rPr lang="zh-TW" sz="2600" kern="1200"/>
            <a:t>要點</a:t>
          </a:r>
          <a:r>
            <a:rPr lang="en-US" sz="2600" kern="1200"/>
            <a:t>)</a:t>
          </a:r>
          <a:endParaRPr lang="zh-TW" sz="2600" kern="1200"/>
        </a:p>
        <a:p>
          <a:pPr marL="457200" lvl="2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sz="2600" kern="1200"/>
            <a:t>結語</a:t>
          </a:r>
        </a:p>
      </dsp:txBody>
      <dsp:txXfrm>
        <a:off x="51" y="801504"/>
        <a:ext cx="4913783" cy="3497130"/>
      </dsp:txXfrm>
    </dsp:sp>
    <dsp:sp modelId="{27F64614-4D11-4939-A873-12038FA97235}">
      <dsp:nvSpPr>
        <dsp:cNvPr id="0" name=""/>
        <dsp:cNvSpPr/>
      </dsp:nvSpPr>
      <dsp:spPr>
        <a:xfrm>
          <a:off x="5601764" y="52704"/>
          <a:ext cx="4913783" cy="748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2600" kern="1200"/>
            <a:t>檢查</a:t>
          </a:r>
        </a:p>
      </dsp:txBody>
      <dsp:txXfrm>
        <a:off x="5601764" y="52704"/>
        <a:ext cx="4913783" cy="748800"/>
      </dsp:txXfrm>
    </dsp:sp>
    <dsp:sp modelId="{614A120D-9ED9-4C82-9ACC-CD2B36B66208}">
      <dsp:nvSpPr>
        <dsp:cNvPr id="0" name=""/>
        <dsp:cNvSpPr/>
      </dsp:nvSpPr>
      <dsp:spPr>
        <a:xfrm>
          <a:off x="5601764" y="801504"/>
          <a:ext cx="4913783" cy="349713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sz="2600" kern="1200"/>
            <a:t>標示主旨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sz="2600" kern="1200"/>
            <a:t>標示要點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sz="2600" kern="1200"/>
            <a:t>確認結語</a:t>
          </a:r>
        </a:p>
        <a:p>
          <a:pPr marL="457200" lvl="2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sz="2600" kern="1200"/>
            <a:t>非重複</a:t>
          </a:r>
        </a:p>
        <a:p>
          <a:pPr marL="457200" lvl="2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sz="2600" kern="1200"/>
            <a:t>結語通常是主旨之臨床或學術價值</a:t>
          </a:r>
        </a:p>
      </dsp:txBody>
      <dsp:txXfrm>
        <a:off x="5601764" y="801504"/>
        <a:ext cx="4913783" cy="34971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A1E88039-73C8-406C-9DFE-28665286114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9FFB2DC-D2AB-442A-BFC4-5371C267686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516C78-15A5-4ED8-9B2C-8ED972327777}" type="datetimeFigureOut">
              <a:rPr lang="zh-TW" altLang="en-US" smtClean="0"/>
              <a:t>2023/12/16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A98B4B9B-54EB-4ECD-A5FF-524C1DD029D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B9983CA-566E-432D-8880-CA3991A62F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9F2FFD-7A4A-4E5F-B78C-35705A8F18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52041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D0FBC6-97A4-498B-8243-340C078B71B1}" type="datetimeFigureOut">
              <a:rPr lang="zh-TW" altLang="en-US" smtClean="0"/>
              <a:t>2023/12/16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8CE6B9-4F52-4C22-87B1-5966B43DF9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5177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前言 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(Introduction)</a:t>
            </a:r>
          </a:p>
          <a:p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背景知識：提供研究主題的背景資訊，說明為何該主題具有重要性和相關性。</a:t>
            </a:r>
          </a:p>
          <a:p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文獻評論：概述與研究主題相關的現有研究，指出其優點和不足之處，並說明本研究如何解決上述不足。</a:t>
            </a:r>
          </a:p>
          <a:p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研究問題：明確地陳述研究問題或假設，說明研究的目標和目的。</a:t>
            </a:r>
          </a:p>
          <a:p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研究貢獻：簡要說明本研究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【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可能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】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對相關領域之理論或臨床實務的貢獻。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8CE6B9-4F52-4C22-87B1-5966B43DF9BC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3430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FAC1D97-2710-44A0-8714-BC3301908A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79FADC3-3277-473E-BA30-3EE047F438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B002DE0-F935-4F8D-9C48-8C371C4DF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9D536-C2FC-454C-AC08-054A6EF137AD}" type="datetime1">
              <a:rPr lang="zh-TW" altLang="en-US" smtClean="0"/>
              <a:t>2023/12/16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572AA8B-1082-499B-9C66-A60993353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C1FD480-4A05-4C87-9117-4AFF47368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8243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4570BD0-E6A6-4688-BF3F-7DE62E6C5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6B571E7-710B-4CAF-BFCB-FBBABDD5BE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5B5CC90-CC2E-4EC2-8A1F-A19D53C25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49D9C-9CE7-48A6-87D0-D451D4AE239A}" type="datetime1">
              <a:rPr lang="zh-TW" altLang="en-US" smtClean="0"/>
              <a:t>2023/12/16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4AE7CD3-5DD7-4B22-A62B-2523D9840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E509C2D-50F4-4A20-BFD3-AB2FC996A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8549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485CB024-73D3-43B8-8FCB-3FA1F696C8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A25E553-41FF-49AD-973D-808B738C1C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EE2DD47-81DA-437C-9F74-A515D785D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C6E07-CF0D-4955-944C-4BFABA03A701}" type="datetime1">
              <a:rPr lang="zh-TW" altLang="en-US" smtClean="0"/>
              <a:t>2023/12/16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554F130-CD76-46B5-A17F-67F9F82E6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19789C9-DBCA-4244-89D0-E9E8DCC60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9008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C3B597D-3C22-4198-B19E-1382B51C5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9DAF750-4B2A-429A-8347-8B09550CA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E553D60-670E-4017-A6C4-E7519EC94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147E4-CE15-4DDE-B959-852415337557}" type="datetime1">
              <a:rPr lang="zh-TW" altLang="en-US" smtClean="0"/>
              <a:t>2023/12/16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696F6C4-637A-470E-ADA7-B46FF8BDC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028B030-FCC8-44B0-87BE-7F3C8215D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1111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51D8DAA-B473-4786-9DF1-D2B8E581F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2BB5C93-B36A-43F4-ABA4-80A703D78C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BC0F637-5519-48BD-BAD6-8F5AD1F1A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53422-846B-45F1-AF1A-4C65D72359C1}" type="datetime1">
              <a:rPr lang="zh-TW" altLang="en-US" smtClean="0"/>
              <a:t>2023/12/16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451DF01-D4EC-4E0A-A816-2AE0D10C5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C21C6F0-E8A7-4A82-B99B-270000EA4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2458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8641775-5CD6-448E-997B-1490F8586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8740125-D1B6-4497-A05C-1D4E91E682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6868C35-67B4-4779-843A-F75416901D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3F36F95-104E-47C6-B698-29469E3EB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638BC-9AD9-4C14-80AD-B8EEE72BF26A}" type="datetime1">
              <a:rPr lang="zh-TW" altLang="en-US" smtClean="0"/>
              <a:t>2023/12/16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07ED58E-C5F2-4482-A592-3F108A3FA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4E86177-642D-4006-B641-6B19E9040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90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53ACF08-F5CB-4C66-81E1-33A3B5EC2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26F98FA-C9B3-41C2-B56C-8DA45F41D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7A393F56-8E4E-4C86-9E91-857A090574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041DCC04-B6EC-41E1-BD3E-F1A00F51CD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41D658BA-477D-4A32-8414-CC4EB69742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8AB74812-5E12-4525-B7BE-46D0AD953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9745E-131A-449E-8270-CE27956A0C42}" type="datetime1">
              <a:rPr lang="zh-TW" altLang="en-US" smtClean="0"/>
              <a:t>2023/12/16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6F888041-30CB-44C4-A41E-C3A9E153D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B8138ECC-72FC-4505-9799-AFAE5BBBA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5537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9A348A9-7C2E-49F3-968F-688212F1C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A4F6EAA-0D5B-4D81-9945-EA4058D63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0C2-8C69-428B-BE65-CA39658BEBE7}" type="datetime1">
              <a:rPr lang="zh-TW" altLang="en-US" smtClean="0"/>
              <a:t>2023/12/16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E4086888-DF35-4AC2-97D4-E9A4B0396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8062C5B-E311-40A6-8993-9BDA70ECF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0895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9CE59400-3AA1-42B1-91D6-182E20F36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789A-BA28-466D-B981-F99CFFCC016D}" type="datetime1">
              <a:rPr lang="zh-TW" altLang="en-US" smtClean="0"/>
              <a:t>2023/12/16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3183AAC-AE2C-4CA4-8AF8-00213689E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45C8375-A521-42ED-9509-691C5965C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1418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CCE5F9-B1A5-4520-AA4F-E4B64AFC2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F0E28BE-AFBD-4E7E-A40E-1430AA1E93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52D2E94-53A4-4EAD-AA7A-1F6938F5ED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15F202B-3F82-4845-A7D4-5560B9979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1F990-C057-45DF-89E0-9D2168402C5E}" type="datetime1">
              <a:rPr lang="zh-TW" altLang="en-US" smtClean="0"/>
              <a:t>2023/12/16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5FDF47A-383A-437F-9DA6-18446ADD6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3188672-3D2C-4C72-9E1B-A758B68F7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7799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3FE7288-1C6B-44D4-994C-646652152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B5CEEEC2-355B-416F-859D-4DF6505515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F52BE9E-8CC6-426F-8419-F591DA3905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33BD0BE-F2EB-4BE8-AFE7-CB96E0652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AC69E-2E7C-43CF-B948-5E42843A8CD1}" type="datetime1">
              <a:rPr lang="zh-TW" altLang="en-US" smtClean="0"/>
              <a:t>2023/12/16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79C4EE4-CB3E-490D-882F-7CA5E1A9E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46E9CFD-9DB7-4AB0-ABE9-7F6B96A6D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7040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9E1B12F1-46CD-4A23-ACEE-39182C781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117FC7A-4A5A-42F3-9B4D-77486BA1AE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AE494C9-6E0A-4CDA-A757-E955F0FBD3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A47F3-05E2-4227-A8A0-E5E518C80246}" type="datetime1">
              <a:rPr lang="zh-TW" altLang="en-US" smtClean="0"/>
              <a:t>2023/12/16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67F9D17-5B4B-4436-8614-9253B49473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69183D6-E530-4400-A7DB-1DEB8B9B6D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C827B-53DF-4358-A7CD-466C67A9F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5680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logger.com/blog/post/edit/7999888806880479701/819331967888171175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5213BBA-201F-4865-93CE-60A800F686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50432"/>
            <a:ext cx="9144000" cy="2387600"/>
          </a:xfrm>
        </p:spPr>
        <p:txBody>
          <a:bodyPr>
            <a:normAutofit/>
          </a:bodyPr>
          <a:lstStyle/>
          <a:p>
            <a:r>
              <a:rPr lang="zh-TW" altLang="en-US" dirty="0"/>
              <a:t>如何執行與撰寫文獻回顧、並設定明確之研究目的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EE198E1-AC40-424D-9E18-A9813E5687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27054"/>
            <a:ext cx="9144000" cy="1655762"/>
          </a:xfrm>
        </p:spPr>
        <p:txBody>
          <a:bodyPr/>
          <a:lstStyle/>
          <a:p>
            <a:endParaRPr lang="en-US" altLang="zh-TW" dirty="0"/>
          </a:p>
          <a:p>
            <a:r>
              <a:rPr lang="zh-TW" altLang="en-US" dirty="0"/>
              <a:t>謝  清  麟</a:t>
            </a:r>
            <a:endParaRPr lang="en-US" altLang="zh-TW" dirty="0"/>
          </a:p>
          <a:p>
            <a:r>
              <a:rPr lang="en-US" altLang="zh-TW" dirty="0"/>
              <a:t>Jan. 3, 2024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FAF9F6B-DF97-4CF5-9DE3-1FCC2B69E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1</a:t>
            </a:fld>
            <a:endParaRPr lang="zh-TW" altLang="en-US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5A51DADE-F4BE-47DB-93CE-BD9436E36F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1049" y="635443"/>
            <a:ext cx="4627418" cy="590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373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07C8439-BD8D-4999-B0AB-4DE378F31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ChatGPT </a:t>
            </a:r>
            <a:r>
              <a:rPr lang="zh-TW" altLang="en-US" dirty="0"/>
              <a:t>如何協助建構大綱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9B91468-7917-4998-8D79-4B39CC3C6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>
                <a:solidFill>
                  <a:srgbClr val="7030A0"/>
                </a:solidFill>
              </a:rPr>
              <a:t>先列出大綱，再請 </a:t>
            </a:r>
            <a:r>
              <a:rPr lang="en-US" altLang="zh-TW" dirty="0">
                <a:solidFill>
                  <a:srgbClr val="7030A0"/>
                </a:solidFill>
              </a:rPr>
              <a:t>ChatGPT</a:t>
            </a:r>
            <a:r>
              <a:rPr lang="zh-TW" altLang="en-US" dirty="0">
                <a:solidFill>
                  <a:srgbClr val="7030A0"/>
                </a:solidFill>
              </a:rPr>
              <a:t>給修改建議</a:t>
            </a:r>
            <a:endParaRPr lang="en-US" altLang="zh-TW" dirty="0">
              <a:solidFill>
                <a:srgbClr val="7030A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請建議下列研究計畫「</a:t>
            </a:r>
            <a:r>
              <a:rPr lang="en-US" altLang="zh-TW" dirty="0"/>
              <a:t>ChatGPT </a:t>
            </a:r>
            <a:r>
              <a:rPr lang="zh-TW" altLang="en-US" dirty="0"/>
              <a:t>輔助教學提升職能治療師撰寫研究計畫之效能」前言</a:t>
            </a:r>
            <a:r>
              <a:rPr lang="en-US" altLang="zh-TW" dirty="0"/>
              <a:t>/</a:t>
            </a:r>
            <a:r>
              <a:rPr lang="zh-TW" altLang="en-US" dirty="0"/>
              <a:t>文獻回顧之寫作大綱</a:t>
            </a:r>
            <a:endParaRPr lang="en-US" altLang="zh-TW" dirty="0"/>
          </a:p>
          <a:p>
            <a:pPr lvl="1"/>
            <a:r>
              <a:rPr lang="en-US" altLang="zh-TW" dirty="0"/>
              <a:t>【</a:t>
            </a:r>
            <a:r>
              <a:rPr lang="zh-TW" altLang="en-US" u="sng" dirty="0"/>
              <a:t>這最為重要，宜找高手確認或調整後，即可依序詢問以下問題</a:t>
            </a:r>
            <a:r>
              <a:rPr lang="en-US" altLang="zh-TW" u="sng" dirty="0"/>
              <a:t>/</a:t>
            </a:r>
            <a:r>
              <a:rPr lang="zh-TW" altLang="en-US" u="sng" dirty="0"/>
              <a:t>快速擴展計畫內容</a:t>
            </a:r>
            <a:r>
              <a:rPr lang="en-US" altLang="zh-TW" dirty="0"/>
              <a:t>】</a:t>
            </a:r>
          </a:p>
          <a:p>
            <a:r>
              <a:rPr lang="zh-TW" altLang="en-US" dirty="0"/>
              <a:t>依據 </a:t>
            </a:r>
            <a:r>
              <a:rPr lang="en-US" altLang="zh-TW" dirty="0"/>
              <a:t>ChatGPT</a:t>
            </a:r>
            <a:r>
              <a:rPr lang="zh-TW" altLang="en-US" dirty="0"/>
              <a:t>提供（或與高手確認後）之寫作大綱，請其提供明確內容</a:t>
            </a:r>
            <a:r>
              <a:rPr lang="en-US" altLang="zh-TW" dirty="0"/>
              <a:t>(</a:t>
            </a:r>
            <a:r>
              <a:rPr lang="zh-TW" altLang="en-US" dirty="0"/>
              <a:t>可指定呈現方式為：條例式、段落寫作或製表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2FFEC8D-ECCB-4C07-9D1F-7BD9ED383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4013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D73D9F7-B6E3-40F5-AAA1-ACE285A1C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如何寫作</a:t>
            </a:r>
            <a:r>
              <a:rPr lang="en-US" altLang="zh-TW" dirty="0"/>
              <a:t>—</a:t>
            </a:r>
            <a:r>
              <a:rPr lang="zh-TW" altLang="en-US" dirty="0"/>
              <a:t>段落</a:t>
            </a:r>
          </a:p>
        </p:txBody>
      </p:sp>
      <p:graphicFrame>
        <p:nvGraphicFramePr>
          <p:cNvPr id="5" name="內容版面配置區 4">
            <a:extLst>
              <a:ext uri="{FF2B5EF4-FFF2-40B4-BE49-F238E27FC236}">
                <a16:creationId xmlns:a16="http://schemas.microsoft.com/office/drawing/2014/main" id="{D12B334A-A9C7-47CC-BE01-695AEDFBDD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108109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C1CC6DD-3A45-45CD-8712-307ECF78E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64242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07C8439-BD8D-4999-B0AB-4DE378F31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ChatGPT </a:t>
            </a:r>
            <a:r>
              <a:rPr lang="zh-TW" altLang="en-US" dirty="0"/>
              <a:t>如何協助撰寫</a:t>
            </a:r>
            <a:r>
              <a:rPr lang="en-US" altLang="zh-TW" dirty="0"/>
              <a:t>/</a:t>
            </a:r>
            <a:r>
              <a:rPr lang="zh-TW" altLang="en-US" dirty="0"/>
              <a:t>修改段落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9B91468-7917-4998-8D79-4B39CC3C6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先掌握寫作重點與段落結構</a:t>
            </a:r>
            <a:endParaRPr lang="en-US" altLang="zh-TW" dirty="0"/>
          </a:p>
          <a:p>
            <a:r>
              <a:rPr lang="zh-TW" altLang="en-US" dirty="0"/>
              <a:t>請 </a:t>
            </a:r>
            <a:r>
              <a:rPr lang="en-US" altLang="zh-TW" dirty="0"/>
              <a:t>ChatGPT</a:t>
            </a:r>
            <a:r>
              <a:rPr lang="zh-TW" altLang="en-US" dirty="0"/>
              <a:t>協助撰寫或修改</a:t>
            </a:r>
            <a:endParaRPr lang="en-US" altLang="zh-TW" dirty="0"/>
          </a:p>
          <a:p>
            <a:pPr lvl="1"/>
            <a:r>
              <a:rPr lang="en-US" altLang="zh-TW" dirty="0"/>
              <a:t>ChatGPT</a:t>
            </a:r>
            <a:r>
              <a:rPr lang="zh-TW" altLang="en-US" dirty="0"/>
              <a:t>寫作</a:t>
            </a:r>
            <a:r>
              <a:rPr lang="en-US" altLang="zh-TW" dirty="0"/>
              <a:t>/</a:t>
            </a:r>
            <a:r>
              <a:rPr lang="zh-TW" altLang="en-US" dirty="0"/>
              <a:t>修改特色：文字通順、可讀性高、可舉例</a:t>
            </a:r>
            <a:r>
              <a:rPr lang="en-US" altLang="zh-TW" dirty="0"/>
              <a:t>/</a:t>
            </a:r>
            <a:r>
              <a:rPr lang="zh-TW" altLang="en-US" dirty="0"/>
              <a:t>應用</a:t>
            </a:r>
            <a:endParaRPr lang="en-US" altLang="zh-TW" dirty="0"/>
          </a:p>
          <a:p>
            <a:pPr lvl="2"/>
            <a:r>
              <a:rPr lang="zh-TW" altLang="en-US" dirty="0"/>
              <a:t>可能不深入或有誤</a:t>
            </a:r>
            <a:endParaRPr lang="en-US" altLang="zh-TW" dirty="0"/>
          </a:p>
          <a:p>
            <a:r>
              <a:rPr lang="zh-TW" altLang="en-US" dirty="0"/>
              <a:t>高手討論</a:t>
            </a:r>
            <a:endParaRPr lang="en-US" altLang="zh-TW" dirty="0"/>
          </a:p>
          <a:p>
            <a:pPr lvl="1"/>
            <a:r>
              <a:rPr lang="zh-TW" altLang="en-US" dirty="0"/>
              <a:t>確認大綱、段落主旨與內容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2FFEC8D-ECCB-4C07-9D1F-7BD9ED383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9571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FB18CB-BE8A-44A4-A75B-E265EDCCC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參考文獻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9264807-08AC-4372-A265-493813E62A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請 </a:t>
            </a:r>
            <a:r>
              <a:rPr lang="en-US" altLang="zh-TW" dirty="0"/>
              <a:t>ChatGPT </a:t>
            </a:r>
            <a:r>
              <a:rPr lang="zh-TW" altLang="en-US" dirty="0"/>
              <a:t>提供參考文獻 （</a:t>
            </a:r>
            <a:r>
              <a:rPr lang="en-US" altLang="zh-TW" dirty="0"/>
              <a:t>4.0</a:t>
            </a:r>
            <a:r>
              <a:rPr lang="zh-TW" altLang="en-US" dirty="0"/>
              <a:t>所提供文獻之正確率約</a:t>
            </a:r>
            <a:r>
              <a:rPr lang="en-US" altLang="zh-TW" dirty="0">
                <a:solidFill>
                  <a:srgbClr val="7030A0"/>
                </a:solidFill>
              </a:rPr>
              <a:t>70%</a:t>
            </a:r>
            <a:r>
              <a:rPr lang="zh-TW" altLang="en-US" dirty="0"/>
              <a:t>，若有誤，可告知之，請她再修改）</a:t>
            </a:r>
            <a:endParaRPr lang="en-US" altLang="zh-TW" dirty="0"/>
          </a:p>
          <a:p>
            <a:r>
              <a:rPr lang="zh-TW" altLang="en-US" dirty="0"/>
              <a:t>請 </a:t>
            </a:r>
            <a:r>
              <a:rPr lang="en-US" altLang="zh-TW" dirty="0"/>
              <a:t>ChatGPT</a:t>
            </a:r>
            <a:r>
              <a:rPr lang="zh-TW" altLang="en-US" dirty="0"/>
              <a:t>提供相關文獻之檢索策略。詳另文：</a:t>
            </a:r>
            <a:r>
              <a:rPr lang="zh-TW" altLang="en-US" dirty="0">
                <a:hlinkClick r:id="rId2"/>
              </a:rPr>
              <a:t>資料檢索相關，以 </a:t>
            </a:r>
            <a:r>
              <a:rPr lang="en-US" altLang="zh-TW" dirty="0">
                <a:hlinkClick r:id="rId2"/>
              </a:rPr>
              <a:t>PubMed </a:t>
            </a:r>
            <a:r>
              <a:rPr lang="zh-TW" altLang="en-US" dirty="0">
                <a:hlinkClick r:id="rId2"/>
              </a:rPr>
              <a:t>為例</a:t>
            </a:r>
            <a:endParaRPr lang="en-US" altLang="zh-TW" dirty="0"/>
          </a:p>
          <a:p>
            <a:r>
              <a:rPr lang="en-US" altLang="zh-TW" dirty="0"/>
              <a:t>Endnote</a:t>
            </a:r>
            <a:r>
              <a:rPr lang="zh-TW" altLang="en-US" dirty="0"/>
              <a:t> </a:t>
            </a:r>
            <a:r>
              <a:rPr lang="zh-TW" altLang="en-US" dirty="0">
                <a:solidFill>
                  <a:srgbClr val="7030A0"/>
                </a:solidFill>
              </a:rPr>
              <a:t>最好學，才有效率</a:t>
            </a:r>
            <a:r>
              <a:rPr lang="en-US" altLang="zh-TW" dirty="0"/>
              <a:t>!?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CA034CA-FBAE-4ACD-82F7-56B30BED6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9506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7AF04D-42FA-4B4C-90D4-9F2D20BDE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課程重點彙整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DF667CC-EF4E-45D4-9840-61E6A9304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資料檢索與 </a:t>
            </a:r>
            <a:r>
              <a:rPr lang="en-US" altLang="zh-TW" dirty="0"/>
              <a:t>ChatGPT</a:t>
            </a:r>
            <a:r>
              <a:rPr lang="zh-TW" altLang="en-US" dirty="0"/>
              <a:t>使用：練習</a:t>
            </a:r>
            <a:r>
              <a:rPr lang="en-US" altLang="zh-TW" dirty="0"/>
              <a:t>+</a:t>
            </a:r>
            <a:r>
              <a:rPr lang="zh-TW" altLang="en-US" dirty="0"/>
              <a:t>高手討論</a:t>
            </a:r>
            <a:endParaRPr lang="en-US" altLang="zh-TW" dirty="0"/>
          </a:p>
          <a:p>
            <a:r>
              <a:rPr lang="zh-TW" altLang="en-US" dirty="0"/>
              <a:t>臨床人員需要信、效度良好的工具，研究人員要求標準較低</a:t>
            </a:r>
            <a:endParaRPr lang="en-US" altLang="zh-TW" dirty="0"/>
          </a:p>
          <a:p>
            <a:r>
              <a:rPr lang="zh-TW" altLang="en-US" dirty="0"/>
              <a:t>臨床上使用好的評估工具，臨床、研究與教學可同步完成</a:t>
            </a:r>
            <a:endParaRPr lang="en-US" altLang="zh-TW" dirty="0"/>
          </a:p>
          <a:p>
            <a:r>
              <a:rPr lang="zh-TW" altLang="en-US" dirty="0"/>
              <a:t>研究主題訂定、前言撰寫的關鍵：</a:t>
            </a:r>
            <a:r>
              <a:rPr lang="en-US" altLang="zh-TW" dirty="0"/>
              <a:t> ChatGPT</a:t>
            </a:r>
            <a:r>
              <a:rPr lang="zh-TW" altLang="en-US" dirty="0"/>
              <a:t> </a:t>
            </a:r>
            <a:r>
              <a:rPr lang="en-US" altLang="zh-TW" dirty="0"/>
              <a:t>+</a:t>
            </a:r>
            <a:r>
              <a:rPr lang="zh-TW" altLang="en-US" dirty="0"/>
              <a:t> 高手討論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B6D8F1A-56DF-42F3-8AE6-F1CF6595B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59716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97C148F-488D-4F22-B820-B590CDEF2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作業</a:t>
            </a:r>
            <a:r>
              <a:rPr lang="en-US" altLang="zh-TW" dirty="0"/>
              <a:t>(</a:t>
            </a:r>
            <a:r>
              <a:rPr lang="zh-TW" altLang="en-US" dirty="0"/>
              <a:t>使用 </a:t>
            </a:r>
            <a:r>
              <a:rPr lang="en-US" altLang="zh-TW" dirty="0"/>
              <a:t>ChatGPT</a:t>
            </a:r>
            <a:r>
              <a:rPr lang="zh-TW" altLang="en-US" dirty="0"/>
              <a:t>協助</a:t>
            </a:r>
            <a:r>
              <a:rPr lang="en-US" altLang="zh-TW" dirty="0"/>
              <a:t>)</a:t>
            </a:r>
            <a:r>
              <a:rPr lang="zh-TW" altLang="en-US" dirty="0"/>
              <a:t>：</a:t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464ABFD-E71B-49BF-8648-DC00FBBB60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確定</a:t>
            </a:r>
            <a:r>
              <a:rPr lang="en-US" altLang="zh-TW" dirty="0"/>
              <a:t>/</a:t>
            </a:r>
            <a:r>
              <a:rPr lang="zh-TW" altLang="en-US" dirty="0"/>
              <a:t>撰寫擬提研究計畫之研究目的</a:t>
            </a:r>
            <a:r>
              <a:rPr lang="en-US" altLang="zh-TW" dirty="0"/>
              <a:t>//</a:t>
            </a:r>
            <a:r>
              <a:rPr lang="zh-TW" altLang="en-US" dirty="0"/>
              <a:t>確定主要目的與次要目的</a:t>
            </a:r>
          </a:p>
          <a:p>
            <a:r>
              <a:rPr lang="zh-TW" altLang="en-US" dirty="0"/>
              <a:t>確定</a:t>
            </a:r>
            <a:r>
              <a:rPr lang="en-US" altLang="zh-TW" dirty="0"/>
              <a:t>/</a:t>
            </a:r>
            <a:r>
              <a:rPr lang="zh-TW" altLang="en-US" dirty="0"/>
              <a:t>撰寫擬提研究計畫之文獻回顧大綱</a:t>
            </a:r>
          </a:p>
          <a:p>
            <a:r>
              <a:rPr lang="zh-TW" altLang="en-US" dirty="0"/>
              <a:t>撰寫擬提研究計畫前言之</a:t>
            </a:r>
            <a:r>
              <a:rPr lang="en-US" altLang="zh-TW" dirty="0"/>
              <a:t>1~2</a:t>
            </a:r>
            <a:r>
              <a:rPr lang="zh-TW" altLang="en-US" dirty="0"/>
              <a:t>個段落</a:t>
            </a:r>
          </a:p>
          <a:p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19D672F-F114-4481-A8BB-6554E63B0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7413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2A3AB2E-1602-46EE-BB09-ADE779D76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Q</a:t>
            </a:r>
            <a:r>
              <a:rPr lang="zh-TW" altLang="en-US" dirty="0"/>
              <a:t> </a:t>
            </a:r>
            <a:r>
              <a:rPr lang="en-US" altLang="zh-TW" dirty="0"/>
              <a:t>&amp; A</a:t>
            </a:r>
            <a:endParaRPr lang="zh-TW" altLang="en-US" dirty="0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271A7E4-DC77-4D58-9DE4-65C956F0C0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053F1B5-AC61-4772-9AAA-E22AFBC57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4538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414D8B0-F94B-4307-BF65-1987E1183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大  綱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4CBF08-99C5-4676-9D6A-9CA7FD15F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7850"/>
            <a:ext cx="10515600" cy="4351338"/>
          </a:xfrm>
        </p:spPr>
        <p:txBody>
          <a:bodyPr>
            <a:normAutofit/>
          </a:bodyPr>
          <a:lstStyle/>
          <a:p>
            <a:pPr lvl="1" indent="-396000">
              <a:lnSpc>
                <a:spcPct val="150000"/>
              </a:lnSpc>
            </a:pPr>
            <a:r>
              <a:rPr lang="zh-TW" altLang="en-US" dirty="0"/>
              <a:t>作業討論：孰悉資料檢索與文獻閱讀</a:t>
            </a:r>
            <a:endParaRPr lang="en-US" altLang="zh-TW" dirty="0"/>
          </a:p>
          <a:p>
            <a:pPr lvl="1" indent="-396000">
              <a:lnSpc>
                <a:spcPct val="150000"/>
              </a:lnSpc>
            </a:pPr>
            <a:r>
              <a:rPr lang="zh-TW" altLang="en-US" dirty="0"/>
              <a:t>如何執行與撰寫文獻回顧</a:t>
            </a:r>
            <a:endParaRPr lang="en-US" altLang="zh-TW" dirty="0"/>
          </a:p>
          <a:p>
            <a:pPr lvl="1" indent="-396000">
              <a:lnSpc>
                <a:spcPct val="150000"/>
              </a:lnSpc>
            </a:pPr>
            <a:r>
              <a:rPr lang="zh-TW" altLang="en-US" dirty="0"/>
              <a:t>確認研究主題之主要與次要目的</a:t>
            </a:r>
            <a:endParaRPr lang="en-US" altLang="zh-TW" dirty="0"/>
          </a:p>
          <a:p>
            <a:pPr marL="289800" lvl="1" indent="0">
              <a:lnSpc>
                <a:spcPct val="150000"/>
              </a:lnSpc>
              <a:buNone/>
            </a:pPr>
            <a:br>
              <a:rPr lang="zh-TW" altLang="en-US" sz="2400" dirty="0"/>
            </a:br>
            <a:endParaRPr lang="zh-TW" altLang="en-US" sz="240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A07029F-1FB8-4208-9855-AD891A8C3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5939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CE53F9E-2811-4153-928A-8506703DE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第</a:t>
            </a:r>
            <a:r>
              <a:rPr lang="en-US" altLang="zh-TW" dirty="0"/>
              <a:t>2</a:t>
            </a:r>
            <a:r>
              <a:rPr lang="zh-TW" altLang="en-US" dirty="0"/>
              <a:t>堂課作業：</a:t>
            </a:r>
            <a:br>
              <a:rPr lang="en-US" altLang="zh-TW" dirty="0"/>
            </a:br>
            <a:r>
              <a:rPr lang="zh-TW" altLang="en-US" dirty="0"/>
              <a:t>應用 </a:t>
            </a:r>
            <a:r>
              <a:rPr lang="en-US" altLang="zh-TW" dirty="0"/>
              <a:t>ChatGPT</a:t>
            </a:r>
            <a:r>
              <a:rPr lang="zh-TW" altLang="en-US" dirty="0"/>
              <a:t>執行資料檢索與文獻閱讀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52749B8-C0F0-4388-AE06-59204C23C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87574"/>
            <a:ext cx="10515600" cy="4351338"/>
          </a:xfrm>
        </p:spPr>
        <p:txBody>
          <a:bodyPr/>
          <a:lstStyle/>
          <a:p>
            <a:r>
              <a:rPr lang="zh-TW" altLang="en-US" dirty="0"/>
              <a:t>資料檢索練習</a:t>
            </a:r>
            <a:endParaRPr lang="en-US" altLang="zh-TW" dirty="0"/>
          </a:p>
          <a:p>
            <a:pPr lvl="1"/>
            <a:r>
              <a:rPr lang="zh-TW" altLang="en-US" dirty="0"/>
              <a:t>依據擬定之主題，使用 </a:t>
            </a:r>
            <a:r>
              <a:rPr lang="en-US" altLang="zh-TW" dirty="0"/>
              <a:t>ChatGPT </a:t>
            </a:r>
            <a:r>
              <a:rPr lang="zh-TW" altLang="en-US" dirty="0"/>
              <a:t>建立檢索策略，並於 </a:t>
            </a:r>
            <a:r>
              <a:rPr lang="en-US" altLang="zh-TW" dirty="0"/>
              <a:t>PubMed </a:t>
            </a:r>
            <a:r>
              <a:rPr lang="zh-TW" altLang="en-US" dirty="0"/>
              <a:t>檢索。請將</a:t>
            </a:r>
            <a:r>
              <a:rPr lang="en-US" altLang="zh-TW" dirty="0"/>
              <a:t>ChatGPT</a:t>
            </a:r>
            <a:r>
              <a:rPr lang="zh-TW" altLang="en-US" dirty="0"/>
              <a:t>之提示</a:t>
            </a:r>
            <a:r>
              <a:rPr lang="en-US" altLang="zh-TW" dirty="0"/>
              <a:t>/</a:t>
            </a:r>
            <a:r>
              <a:rPr lang="zh-TW" altLang="en-US" dirty="0"/>
              <a:t>回應</a:t>
            </a:r>
            <a:r>
              <a:rPr lang="en-US" altLang="zh-TW" dirty="0"/>
              <a:t>&amp; PubMed</a:t>
            </a:r>
            <a:r>
              <a:rPr lang="zh-TW" altLang="en-US" dirty="0"/>
              <a:t>檢索結果於群組分享或傳給我。</a:t>
            </a:r>
            <a:endParaRPr lang="en-US" altLang="zh-TW" dirty="0"/>
          </a:p>
          <a:p>
            <a:r>
              <a:rPr lang="zh-TW" altLang="en-US" dirty="0"/>
              <a:t>論文閱讀練習</a:t>
            </a:r>
            <a:endParaRPr lang="en-US" altLang="zh-TW" dirty="0"/>
          </a:p>
          <a:p>
            <a:pPr lvl="1"/>
            <a:r>
              <a:rPr lang="zh-TW" altLang="en-US" dirty="0"/>
              <a:t>依據</a:t>
            </a:r>
            <a:r>
              <a:rPr lang="en-US" altLang="zh-TW" dirty="0"/>
              <a:t>PubMed</a:t>
            </a:r>
            <a:r>
              <a:rPr lang="zh-TW" altLang="en-US" dirty="0"/>
              <a:t>檢索結果，找出</a:t>
            </a:r>
            <a:r>
              <a:rPr lang="en-US" altLang="zh-TW" dirty="0"/>
              <a:t>1~3</a:t>
            </a:r>
            <a:r>
              <a:rPr lang="zh-TW" altLang="en-US" dirty="0"/>
              <a:t>篇最相關論文，再以 </a:t>
            </a:r>
            <a:r>
              <a:rPr lang="en-US" altLang="zh-TW" dirty="0"/>
              <a:t>ChatGPT </a:t>
            </a:r>
            <a:r>
              <a:rPr lang="zh-TW" altLang="en-US" dirty="0"/>
              <a:t>彙整重點</a:t>
            </a:r>
            <a:endParaRPr lang="en-US" altLang="zh-TW" dirty="0"/>
          </a:p>
          <a:p>
            <a:r>
              <a:rPr lang="zh-TW" altLang="en-US" dirty="0"/>
              <a:t>開始找一些好的評估工具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3BE3A84-7EF6-4FA6-B74A-288021ECB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3</a:t>
            </a:fld>
            <a:endParaRPr lang="zh-TW" altLang="en-US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F17FA22F-9549-4BA2-BC14-C3868ED4697B}"/>
              </a:ext>
            </a:extLst>
          </p:cNvPr>
          <p:cNvSpPr txBox="1"/>
          <p:nvPr/>
        </p:nvSpPr>
        <p:spPr>
          <a:xfrm>
            <a:off x="3602182" y="5643418"/>
            <a:ext cx="26212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可至 </a:t>
            </a:r>
            <a:r>
              <a:rPr lang="en-US" altLang="zh-TW" dirty="0"/>
              <a:t>SCI</a:t>
            </a:r>
            <a:r>
              <a:rPr lang="zh-TW" altLang="en-US" dirty="0"/>
              <a:t> </a:t>
            </a:r>
            <a:r>
              <a:rPr lang="en-US" altLang="zh-TW" dirty="0"/>
              <a:t>HUB</a:t>
            </a:r>
            <a:r>
              <a:rPr lang="zh-TW" altLang="en-US" dirty="0"/>
              <a:t> 找免費 </a:t>
            </a:r>
            <a:r>
              <a:rPr lang="en-US" altLang="zh-TW" dirty="0"/>
              <a:t>PDF</a:t>
            </a:r>
          </a:p>
          <a:p>
            <a:r>
              <a:rPr lang="en-US" altLang="zh-TW" dirty="0"/>
              <a:t>Google </a:t>
            </a:r>
            <a:r>
              <a:rPr lang="zh-TW" altLang="en-US" dirty="0"/>
              <a:t>查 </a:t>
            </a:r>
            <a:r>
              <a:rPr lang="en-US" altLang="zh-TW" dirty="0"/>
              <a:t>SCI</a:t>
            </a:r>
            <a:r>
              <a:rPr lang="zh-TW" altLang="en-US" dirty="0"/>
              <a:t> </a:t>
            </a:r>
            <a:r>
              <a:rPr lang="en-US" altLang="zh-TW"/>
              <a:t>HUB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6096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86BA7A7-3F9C-4A01-9AEC-155827B1B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好工具的條件</a:t>
            </a:r>
            <a:r>
              <a:rPr lang="en-US" altLang="zh-TW" dirty="0"/>
              <a:t>—</a:t>
            </a:r>
            <a:r>
              <a:rPr lang="zh-TW" altLang="en-US" dirty="0"/>
              <a:t>臨床</a:t>
            </a:r>
            <a:r>
              <a:rPr lang="en-US" altLang="zh-TW" dirty="0"/>
              <a:t>/</a:t>
            </a:r>
            <a:r>
              <a:rPr lang="zh-TW" altLang="en-US" dirty="0"/>
              <a:t>研究相同</a:t>
            </a:r>
            <a:r>
              <a:rPr lang="en-US" altLang="zh-TW" dirty="0"/>
              <a:t>?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969F91B-EBD8-4133-AEE6-6344035F73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施測容易</a:t>
            </a:r>
            <a:r>
              <a:rPr lang="en-US" altLang="zh-TW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施測快速</a:t>
            </a:r>
            <a:r>
              <a:rPr lang="en-US" altLang="zh-TW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施測結果穩定性</a:t>
            </a:r>
            <a:r>
              <a:rPr lang="en-US" altLang="zh-TW" dirty="0"/>
              <a:t>(</a:t>
            </a:r>
            <a:r>
              <a:rPr lang="zh-TW" altLang="en-US" dirty="0"/>
              <a:t>信度</a:t>
            </a:r>
            <a:r>
              <a:rPr lang="en-US" altLang="zh-TW" dirty="0"/>
              <a:t>)</a:t>
            </a:r>
            <a:r>
              <a:rPr lang="zh-TW" altLang="en-US" dirty="0"/>
              <a:t>高</a:t>
            </a:r>
            <a:endParaRPr lang="en-US" altLang="zh-TW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施測結果正確性</a:t>
            </a:r>
            <a:r>
              <a:rPr lang="en-US" altLang="zh-TW" dirty="0"/>
              <a:t>(</a:t>
            </a:r>
            <a:r>
              <a:rPr lang="zh-TW" altLang="en-US" dirty="0"/>
              <a:t>效度</a:t>
            </a:r>
            <a:r>
              <a:rPr lang="en-US" altLang="zh-TW" dirty="0"/>
              <a:t>)</a:t>
            </a:r>
            <a:r>
              <a:rPr lang="zh-TW" altLang="en-US" dirty="0"/>
              <a:t>高</a:t>
            </a:r>
            <a:endParaRPr lang="en-US" altLang="zh-TW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知名度</a:t>
            </a:r>
            <a:r>
              <a:rPr lang="en-US" altLang="zh-TW" dirty="0"/>
              <a:t>?</a:t>
            </a:r>
          </a:p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5432CEB-B89C-4A17-96F7-1EF0CAB9B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4</a:t>
            </a:fld>
            <a:endParaRPr lang="zh-TW" altLang="en-US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52D0E8B4-A05A-42BD-B2B8-22FB80F2605C}"/>
              </a:ext>
            </a:extLst>
          </p:cNvPr>
          <p:cNvSpPr txBox="1"/>
          <p:nvPr/>
        </p:nvSpPr>
        <p:spPr>
          <a:xfrm>
            <a:off x="7158182" y="2198255"/>
            <a:ext cx="2024913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zh-TW" altLang="en-US" dirty="0"/>
              <a:t>您的前</a:t>
            </a:r>
            <a:r>
              <a:rPr lang="en-US" altLang="zh-TW" dirty="0"/>
              <a:t>3</a:t>
            </a:r>
            <a:r>
              <a:rPr lang="zh-TW" altLang="en-US" dirty="0"/>
              <a:t>考量為何</a:t>
            </a:r>
            <a:r>
              <a:rPr lang="en-US" altLang="zh-TW" dirty="0"/>
              <a:t>?</a:t>
            </a:r>
          </a:p>
          <a:p>
            <a:r>
              <a:rPr lang="zh-TW" altLang="en-US" dirty="0"/>
              <a:t>臨床人員</a:t>
            </a:r>
            <a:endParaRPr lang="en-US" altLang="zh-TW" dirty="0"/>
          </a:p>
          <a:p>
            <a:r>
              <a:rPr lang="zh-TW" altLang="en-US" dirty="0"/>
              <a:t>研究人員</a:t>
            </a:r>
          </a:p>
        </p:txBody>
      </p:sp>
    </p:spTree>
    <p:extLst>
      <p:ext uri="{BB962C8B-B14F-4D97-AF65-F5344CB8AC3E}">
        <p14:creationId xmlns:p14="http://schemas.microsoft.com/office/powerpoint/2010/main" val="670730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776F7F24-DAEA-4FF2-BF17-826B10745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5</a:t>
            </a:fld>
            <a:endParaRPr lang="zh-TW" altLang="en-US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0F2EF750-10BB-4433-9DE7-1E5890F1F6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1750" y="1164062"/>
            <a:ext cx="7048500" cy="5619750"/>
          </a:xfrm>
          <a:prstGeom prst="rect">
            <a:avLst/>
          </a:prstGeom>
        </p:spPr>
      </p:pic>
      <p:sp>
        <p:nvSpPr>
          <p:cNvPr id="4" name="文字方塊 3">
            <a:extLst>
              <a:ext uri="{FF2B5EF4-FFF2-40B4-BE49-F238E27FC236}">
                <a16:creationId xmlns:a16="http://schemas.microsoft.com/office/drawing/2014/main" id="{7CE2C557-CFE0-4669-8F00-E146A5DBFE4D}"/>
              </a:ext>
            </a:extLst>
          </p:cNvPr>
          <p:cNvSpPr txBox="1"/>
          <p:nvPr/>
        </p:nvSpPr>
        <p:spPr>
          <a:xfrm>
            <a:off x="249382" y="3131120"/>
            <a:ext cx="21483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滿分</a:t>
            </a:r>
            <a:r>
              <a:rPr lang="en-US" altLang="zh-TW" dirty="0"/>
              <a:t>12</a:t>
            </a:r>
            <a:r>
              <a:rPr lang="zh-TW" altLang="en-US" dirty="0"/>
              <a:t>分</a:t>
            </a:r>
            <a:endParaRPr lang="en-US" altLang="zh-TW" dirty="0"/>
          </a:p>
          <a:p>
            <a:r>
              <a:rPr lang="zh-TW" altLang="en-US" dirty="0"/>
              <a:t>多數差異在</a:t>
            </a:r>
            <a:r>
              <a:rPr lang="en-US" altLang="zh-TW" dirty="0"/>
              <a:t>2</a:t>
            </a:r>
            <a:r>
              <a:rPr lang="zh-TW" altLang="en-US" dirty="0"/>
              <a:t>分之內</a:t>
            </a:r>
          </a:p>
        </p:txBody>
      </p:sp>
      <p:sp>
        <p:nvSpPr>
          <p:cNvPr id="6" name="箭號: 向下 5">
            <a:extLst>
              <a:ext uri="{FF2B5EF4-FFF2-40B4-BE49-F238E27FC236}">
                <a16:creationId xmlns:a16="http://schemas.microsoft.com/office/drawing/2014/main" id="{A30FFC06-A3A8-42E9-8E04-1566107638A0}"/>
              </a:ext>
            </a:extLst>
          </p:cNvPr>
          <p:cNvSpPr/>
          <p:nvPr/>
        </p:nvSpPr>
        <p:spPr>
          <a:xfrm>
            <a:off x="7906327" y="5006109"/>
            <a:ext cx="332509" cy="4987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8FB06D26-8750-4A44-B18B-E95F2EB25C3E}"/>
              </a:ext>
            </a:extLst>
          </p:cNvPr>
          <p:cNvSpPr txBox="1"/>
          <p:nvPr/>
        </p:nvSpPr>
        <p:spPr>
          <a:xfrm>
            <a:off x="2808575" y="455394"/>
            <a:ext cx="89627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臨床人員由個案數值進行臨決策</a:t>
            </a:r>
            <a:r>
              <a:rPr lang="en-US" altLang="zh-TW" dirty="0"/>
              <a:t>—</a:t>
            </a:r>
            <a:r>
              <a:rPr lang="zh-TW" altLang="en-US" dirty="0">
                <a:solidFill>
                  <a:srgbClr val="7030A0"/>
                </a:solidFill>
              </a:rPr>
              <a:t>隨機誤差需低</a:t>
            </a:r>
            <a:endParaRPr lang="en-US" altLang="zh-TW" dirty="0">
              <a:solidFill>
                <a:srgbClr val="7030A0"/>
              </a:solidFill>
            </a:endParaRPr>
          </a:p>
          <a:p>
            <a:r>
              <a:rPr lang="zh-TW" altLang="en-US" dirty="0"/>
              <a:t>研究人員由群體</a:t>
            </a:r>
            <a:r>
              <a:rPr lang="en-US" altLang="zh-TW" dirty="0"/>
              <a:t>(</a:t>
            </a:r>
            <a:r>
              <a:rPr lang="zh-TW" altLang="en-US" dirty="0"/>
              <a:t>平均</a:t>
            </a:r>
            <a:r>
              <a:rPr lang="en-US" altLang="zh-TW" dirty="0"/>
              <a:t>)</a:t>
            </a:r>
            <a:r>
              <a:rPr lang="zh-TW" altLang="en-US" dirty="0"/>
              <a:t>數值進行驗證</a:t>
            </a:r>
            <a:r>
              <a:rPr lang="en-US" altLang="zh-TW" dirty="0"/>
              <a:t>/</a:t>
            </a:r>
            <a:r>
              <a:rPr lang="zh-TW" altLang="en-US" dirty="0"/>
              <a:t>解讀</a:t>
            </a:r>
            <a:r>
              <a:rPr lang="en-US" altLang="zh-TW" dirty="0"/>
              <a:t>—</a:t>
            </a:r>
            <a:r>
              <a:rPr lang="zh-TW" altLang="en-US" dirty="0">
                <a:solidFill>
                  <a:srgbClr val="7030A0"/>
                </a:solidFill>
              </a:rPr>
              <a:t>隨機誤差大小不影響，只要樣本數夠大</a:t>
            </a:r>
            <a:r>
              <a:rPr lang="en-US" altLang="zh-TW" dirty="0">
                <a:solidFill>
                  <a:srgbClr val="7030A0"/>
                </a:solidFill>
              </a:rPr>
              <a:t>(&gt;30)</a:t>
            </a:r>
            <a:endParaRPr lang="zh-TW" alt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49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1A1CE6F-B0FF-4A3A-9970-F44B36A2A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如何執行與撰寫文獻回顧</a:t>
            </a:r>
          </a:p>
        </p:txBody>
      </p:sp>
      <p:graphicFrame>
        <p:nvGraphicFramePr>
          <p:cNvPr id="5" name="內容版面配置區 4">
            <a:extLst>
              <a:ext uri="{FF2B5EF4-FFF2-40B4-BE49-F238E27FC236}">
                <a16:creationId xmlns:a16="http://schemas.microsoft.com/office/drawing/2014/main" id="{4B9B27E3-076E-445C-B3E1-E616E6B978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6999584"/>
              </p:ext>
            </p:extLst>
          </p:nvPr>
        </p:nvGraphicFramePr>
        <p:xfrm>
          <a:off x="838200" y="1825625"/>
          <a:ext cx="109474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D6F20E4-9931-4CB6-BFB7-E4570B1B0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3920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E0CCB6F-3E15-46BA-BD42-4397B906B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決定計畫內容廣度與深度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A7F3E79-262F-4046-B3E4-6BCA80EFD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依據計畫規模</a:t>
            </a:r>
            <a:r>
              <a:rPr lang="en-US" altLang="zh-TW" dirty="0"/>
              <a:t>(</a:t>
            </a:r>
            <a:r>
              <a:rPr lang="zh-TW" altLang="en-US" dirty="0"/>
              <a:t>經費、樣本數與收案時間</a:t>
            </a:r>
            <a:r>
              <a:rPr lang="en-US" altLang="zh-TW" dirty="0"/>
              <a:t>)</a:t>
            </a:r>
            <a:r>
              <a:rPr lang="zh-TW" altLang="en-US" dirty="0"/>
              <a:t>而定</a:t>
            </a:r>
            <a:endParaRPr lang="en-US" altLang="zh-TW" dirty="0"/>
          </a:p>
          <a:p>
            <a:pPr lvl="1"/>
            <a:r>
              <a:rPr lang="zh-TW" altLang="en-US" dirty="0"/>
              <a:t>院內計畫</a:t>
            </a:r>
            <a:endParaRPr lang="en-US" altLang="zh-TW" dirty="0"/>
          </a:p>
          <a:p>
            <a:pPr lvl="1"/>
            <a:r>
              <a:rPr lang="zh-TW" altLang="en-US" dirty="0"/>
              <a:t>衛福部</a:t>
            </a:r>
            <a:endParaRPr lang="en-US" altLang="zh-TW" dirty="0"/>
          </a:p>
          <a:p>
            <a:pPr lvl="1"/>
            <a:r>
              <a:rPr lang="zh-TW" altLang="en-US" dirty="0"/>
              <a:t>國科會</a:t>
            </a:r>
          </a:p>
          <a:p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DDA3B0F3-618B-4D17-A595-7EA71A240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1024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E951735-E1AE-44EE-B836-CC6904FB9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撰寫研究計畫流程</a:t>
            </a:r>
          </a:p>
        </p:txBody>
      </p:sp>
      <p:graphicFrame>
        <p:nvGraphicFramePr>
          <p:cNvPr id="5" name="內容版面配置區 4">
            <a:extLst>
              <a:ext uri="{FF2B5EF4-FFF2-40B4-BE49-F238E27FC236}">
                <a16:creationId xmlns:a16="http://schemas.microsoft.com/office/drawing/2014/main" id="{85763127-6F79-4180-99F8-EA53403C5A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421979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2B3F125-5F45-478E-952C-F6610A9AA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8790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D73D9F7-B6E3-40F5-AAA1-ACE285A1C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如何寫作</a:t>
            </a:r>
            <a:r>
              <a:rPr lang="en-US" altLang="zh-TW" dirty="0"/>
              <a:t>—</a:t>
            </a:r>
            <a:r>
              <a:rPr lang="zh-TW" altLang="en-US" dirty="0"/>
              <a:t>架構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55D9A15-FFFF-45C9-8416-B99F0902B6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前言：</a:t>
            </a:r>
            <a:endParaRPr lang="en-US" altLang="zh-TW" dirty="0"/>
          </a:p>
          <a:p>
            <a:pPr lvl="1"/>
            <a:r>
              <a:rPr lang="zh-TW" altLang="en-US" dirty="0"/>
              <a:t>確定大綱</a:t>
            </a:r>
            <a:endParaRPr lang="en-US" altLang="zh-TW" dirty="0"/>
          </a:p>
          <a:p>
            <a:r>
              <a:rPr lang="zh-TW" altLang="en-US" dirty="0"/>
              <a:t>研究方法：</a:t>
            </a:r>
            <a:endParaRPr lang="en-US" altLang="zh-TW" dirty="0"/>
          </a:p>
          <a:p>
            <a:pPr lvl="1"/>
            <a:r>
              <a:rPr lang="zh-TW" altLang="en-US" dirty="0"/>
              <a:t>確定基本結構</a:t>
            </a:r>
            <a:endParaRPr lang="en-US" altLang="zh-TW" dirty="0"/>
          </a:p>
          <a:p>
            <a:pPr lvl="2"/>
            <a:r>
              <a:rPr lang="zh-TW" altLang="en-US" dirty="0"/>
              <a:t>研究設計</a:t>
            </a:r>
            <a:endParaRPr lang="en-US" altLang="zh-TW" dirty="0"/>
          </a:p>
          <a:p>
            <a:pPr lvl="2"/>
            <a:r>
              <a:rPr lang="zh-TW" altLang="en-US" dirty="0"/>
              <a:t>樣本</a:t>
            </a:r>
            <a:endParaRPr lang="en-US" altLang="zh-TW" dirty="0"/>
          </a:p>
          <a:p>
            <a:pPr lvl="2"/>
            <a:r>
              <a:rPr lang="zh-TW" altLang="en-US" dirty="0"/>
              <a:t>程序</a:t>
            </a:r>
            <a:endParaRPr lang="en-US" altLang="zh-TW" dirty="0"/>
          </a:p>
          <a:p>
            <a:pPr lvl="2"/>
            <a:r>
              <a:rPr lang="en-US" altLang="zh-TW" dirty="0">
                <a:solidFill>
                  <a:srgbClr val="7030A0"/>
                </a:solidFill>
              </a:rPr>
              <a:t>【</a:t>
            </a:r>
            <a:r>
              <a:rPr lang="zh-TW" altLang="en-US" dirty="0">
                <a:solidFill>
                  <a:srgbClr val="7030A0"/>
                </a:solidFill>
              </a:rPr>
              <a:t>介入</a:t>
            </a:r>
            <a:r>
              <a:rPr lang="en-US" altLang="zh-TW" dirty="0">
                <a:solidFill>
                  <a:srgbClr val="7030A0"/>
                </a:solidFill>
              </a:rPr>
              <a:t>】</a:t>
            </a:r>
          </a:p>
          <a:p>
            <a:pPr lvl="2"/>
            <a:r>
              <a:rPr lang="zh-TW" altLang="en-US" dirty="0"/>
              <a:t>工具</a:t>
            </a:r>
            <a:endParaRPr lang="en-US" altLang="zh-TW" dirty="0"/>
          </a:p>
          <a:p>
            <a:pPr lvl="2"/>
            <a:r>
              <a:rPr lang="zh-TW" altLang="en-US" dirty="0"/>
              <a:t>資料分析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C1CC6DD-3A45-45CD-8712-307ECF78E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3472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1391</TotalTime>
  <Words>883</Words>
  <Application>Microsoft Office PowerPoint</Application>
  <PresentationFormat>寬螢幕</PresentationFormat>
  <Paragraphs>132</Paragraphs>
  <Slides>16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1" baseType="lpstr">
      <vt:lpstr>新細明體</vt:lpstr>
      <vt:lpstr>Arial</vt:lpstr>
      <vt:lpstr>Calibri</vt:lpstr>
      <vt:lpstr>Calibri Light</vt:lpstr>
      <vt:lpstr>Office 佈景主題</vt:lpstr>
      <vt:lpstr>如何執行與撰寫文獻回顧、並設定明確之研究目的</vt:lpstr>
      <vt:lpstr>大  綱</vt:lpstr>
      <vt:lpstr>第2堂課作業： 應用 ChatGPT執行資料檢索與文獻閱讀</vt:lpstr>
      <vt:lpstr>好工具的條件—臨床/研究相同?</vt:lpstr>
      <vt:lpstr>PowerPoint 簡報</vt:lpstr>
      <vt:lpstr>如何執行與撰寫文獻回顧</vt:lpstr>
      <vt:lpstr>決定計畫內容廣度與深度</vt:lpstr>
      <vt:lpstr>撰寫研究計畫流程</vt:lpstr>
      <vt:lpstr>如何寫作—架構</vt:lpstr>
      <vt:lpstr>ChatGPT 如何協助建構大綱</vt:lpstr>
      <vt:lpstr>如何寫作—段落</vt:lpstr>
      <vt:lpstr>ChatGPT 如何協助撰寫/修改段落</vt:lpstr>
      <vt:lpstr>參考文獻</vt:lpstr>
      <vt:lpstr>課程重點彙整</vt:lpstr>
      <vt:lpstr>作業(使用 ChatGPT協助)： </vt:lpstr>
      <vt:lpstr>Q &amp; 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ChatGPT輔助撰寫研究計畫之先驅測試</dc:title>
  <dc:creator>User</dc:creator>
  <cp:lastModifiedBy>User</cp:lastModifiedBy>
  <cp:revision>53</cp:revision>
  <dcterms:created xsi:type="dcterms:W3CDTF">2023-06-16T02:14:47Z</dcterms:created>
  <dcterms:modified xsi:type="dcterms:W3CDTF">2023-12-16T12:58:49Z</dcterms:modified>
</cp:coreProperties>
</file>