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34" d="100"/>
          <a:sy n="34" d="100"/>
        </p:scale>
        <p:origin x="2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40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78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7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69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69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17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34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432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22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28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604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F5DD5F6F-8255-2A2A-B9F5-7849A09B21B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76000" cy="4286798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F61F9-A502-4852-A42D-63EFB713694F}" type="datetimeFigureOut">
              <a:rPr lang="zh-TW" altLang="en-US" smtClean="0"/>
              <a:t>2024/9/4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BCDF1-09A2-47C3-9190-EAA3B5E4A7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846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947606-EBC7-A665-B0E1-40CB562813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316DB02-8A1F-58A5-5D51-F1A121E415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5D0B80B-E85A-41C3-933C-3918DFA10167}"/>
              </a:ext>
            </a:extLst>
          </p:cNvPr>
          <p:cNvSpPr txBox="1"/>
          <p:nvPr/>
        </p:nvSpPr>
        <p:spPr>
          <a:xfrm>
            <a:off x="2270641" y="4142569"/>
            <a:ext cx="25733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題目：</a:t>
            </a:r>
            <a:endParaRPr lang="en-US" altLang="zh-TW" sz="7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成員：</a:t>
            </a:r>
            <a:endParaRPr lang="en-US" altLang="zh-TW" sz="5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206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Chihhao Wei</dc:creator>
  <cp:lastModifiedBy>江`文馨</cp:lastModifiedBy>
  <cp:revision>3</cp:revision>
  <dcterms:created xsi:type="dcterms:W3CDTF">2024-09-03T21:34:57Z</dcterms:created>
  <dcterms:modified xsi:type="dcterms:W3CDTF">2024-09-04T05:55:14Z</dcterms:modified>
</cp:coreProperties>
</file>