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00"/>
    <a:srgbClr val="E6F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0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72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34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579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53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81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22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808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16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58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63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9BE5-5E94-430A-B3D2-0FF57B3BC484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364088" y="332656"/>
            <a:ext cx="35283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en-US" altLang="zh-TW" sz="2000" dirty="0" smtClean="0"/>
              <a:t>A:</a:t>
            </a:r>
            <a:r>
              <a:rPr lang="zh-TW" altLang="en-US" sz="2000" dirty="0" smtClean="0"/>
              <a:t> </a:t>
            </a:r>
            <a:r>
              <a:rPr lang="es-ES" altLang="zh-TW" sz="2000" dirty="0" smtClean="0"/>
              <a:t>¿Qué vas a hacer esta tarde?</a:t>
            </a:r>
          </a:p>
          <a:p>
            <a:pPr marL="265113" indent="-265113"/>
            <a:r>
              <a:rPr lang="es-ES" altLang="zh-TW" sz="2000" dirty="0" smtClean="0">
                <a:solidFill>
                  <a:srgbClr val="FF0000"/>
                </a:solidFill>
              </a:rPr>
              <a:t>B: No sé. No tengo ningún plan.</a:t>
            </a:r>
          </a:p>
          <a:p>
            <a:pPr marL="265113" indent="-265113"/>
            <a:r>
              <a:rPr lang="es-ES" altLang="zh-TW" sz="2000" dirty="0" smtClean="0"/>
              <a:t>A: ¿Quieres ir al cine?</a:t>
            </a:r>
          </a:p>
          <a:p>
            <a:pPr marL="265113" indent="-265113"/>
            <a:r>
              <a:rPr lang="es-ES" altLang="zh-TW" sz="2000" dirty="0" smtClean="0">
                <a:solidFill>
                  <a:srgbClr val="FF0000"/>
                </a:solidFill>
              </a:rPr>
              <a:t>B: </a:t>
            </a:r>
            <a:r>
              <a:rPr lang="es-ES" altLang="zh-TW" sz="2000" dirty="0" smtClean="0">
                <a:solidFill>
                  <a:srgbClr val="FF0000"/>
                </a:solidFill>
              </a:rPr>
              <a:t>Sí, </a:t>
            </a:r>
            <a:r>
              <a:rPr lang="es-ES" altLang="zh-TW" sz="1600" dirty="0">
                <a:solidFill>
                  <a:srgbClr val="FF0000"/>
                </a:solidFill>
              </a:rPr>
              <a:t>[</a:t>
            </a:r>
            <a:r>
              <a:rPr lang="es-ES" altLang="zh-TW" sz="1600" dirty="0" smtClean="0">
                <a:solidFill>
                  <a:srgbClr val="FF0000"/>
                </a:solidFill>
              </a:rPr>
              <a:t>es una]</a:t>
            </a:r>
            <a:r>
              <a:rPr lang="es-ES" altLang="zh-TW" sz="2000" dirty="0" smtClean="0">
                <a:solidFill>
                  <a:srgbClr val="FF0000"/>
                </a:solidFill>
              </a:rPr>
              <a:t> buena idea.</a:t>
            </a:r>
            <a:endParaRPr lang="es-ES" altLang="zh-TW" sz="20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2000" dirty="0" smtClean="0"/>
              <a:t>A: </a:t>
            </a:r>
            <a:r>
              <a:rPr lang="es-ES" altLang="zh-TW" sz="2000" dirty="0" smtClean="0"/>
              <a:t>¿Te gusta el </a:t>
            </a:r>
            <a:r>
              <a:rPr lang="es-ES" altLang="zh-TW" sz="2000" dirty="0" smtClean="0"/>
              <a:t>cine Maravillas.</a:t>
            </a:r>
          </a:p>
          <a:p>
            <a:pPr marL="265113" indent="-265113"/>
            <a:r>
              <a:rPr lang="es-ES" altLang="zh-TW" sz="2000" dirty="0" smtClean="0">
                <a:solidFill>
                  <a:srgbClr val="FF0000"/>
                </a:solidFill>
              </a:rPr>
              <a:t>B: </a:t>
            </a:r>
            <a:r>
              <a:rPr lang="es-ES" altLang="zh-TW" sz="2000" dirty="0" smtClean="0">
                <a:solidFill>
                  <a:srgbClr val="FF0000"/>
                </a:solidFill>
              </a:rPr>
              <a:t>Sí, siempre ponen buenas películas.</a:t>
            </a:r>
            <a:endParaRPr lang="es-ES" altLang="zh-TW" sz="20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2000" dirty="0" smtClean="0"/>
              <a:t>A: </a:t>
            </a:r>
            <a:r>
              <a:rPr lang="es-ES" altLang="zh-TW" sz="2000" dirty="0" smtClean="0"/>
              <a:t>¿Has visto “El </a:t>
            </a:r>
            <a:r>
              <a:rPr lang="es-ES" altLang="zh-TW" sz="2000" dirty="0" smtClean="0"/>
              <a:t>gato con botas” y “Solo ante el peligro</a:t>
            </a:r>
            <a:r>
              <a:rPr lang="es-ES" altLang="zh-TW" sz="2000" dirty="0" smtClean="0"/>
              <a:t>”?</a:t>
            </a:r>
            <a:endParaRPr lang="es-ES" altLang="zh-TW" sz="2000" dirty="0" smtClean="0"/>
          </a:p>
          <a:p>
            <a:pPr marL="265113" indent="-265113"/>
            <a:r>
              <a:rPr lang="es-ES" altLang="zh-TW" sz="2000" dirty="0" smtClean="0">
                <a:solidFill>
                  <a:srgbClr val="FF0000"/>
                </a:solidFill>
              </a:rPr>
              <a:t>B: </a:t>
            </a:r>
            <a:r>
              <a:rPr lang="es-ES" altLang="zh-TW" sz="2000" dirty="0" smtClean="0">
                <a:solidFill>
                  <a:srgbClr val="FF0000"/>
                </a:solidFill>
              </a:rPr>
              <a:t>Sí, </a:t>
            </a:r>
            <a:r>
              <a:rPr lang="es-ES" altLang="zh-TW" sz="2000" dirty="0" smtClean="0">
                <a:solidFill>
                  <a:srgbClr val="FF0000"/>
                </a:solidFill>
              </a:rPr>
              <a:t>son un poco antiguas, pero están bien.</a:t>
            </a:r>
          </a:p>
          <a:p>
            <a:pPr marL="265113" indent="-265113"/>
            <a:r>
              <a:rPr lang="es-ES" altLang="zh-TW" sz="2000" dirty="0" smtClean="0"/>
              <a:t>A: ¿Tienes tiempo para ver las dos?</a:t>
            </a:r>
          </a:p>
          <a:p>
            <a:pPr marL="265113" indent="-265113"/>
            <a:r>
              <a:rPr lang="es-ES" altLang="zh-TW" sz="2000" dirty="0" smtClean="0">
                <a:solidFill>
                  <a:srgbClr val="FF0000"/>
                </a:solidFill>
              </a:rPr>
              <a:t>B: </a:t>
            </a:r>
            <a:r>
              <a:rPr lang="es-ES" altLang="zh-TW" sz="2000" dirty="0" smtClean="0">
                <a:solidFill>
                  <a:srgbClr val="FF0000"/>
                </a:solidFill>
              </a:rPr>
              <a:t>Sí, tengo la tarde libre.</a:t>
            </a:r>
            <a:endParaRPr lang="es-ES" altLang="zh-TW" sz="20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2000" dirty="0" smtClean="0"/>
              <a:t>A: </a:t>
            </a:r>
            <a:r>
              <a:rPr lang="es-ES" altLang="zh-TW" sz="2000" dirty="0" smtClean="0"/>
              <a:t>¿Llevas móvil?</a:t>
            </a:r>
            <a:endParaRPr lang="es-ES" altLang="zh-TW" sz="2000" dirty="0" smtClean="0"/>
          </a:p>
          <a:p>
            <a:pPr marL="265113" indent="-265113"/>
            <a:r>
              <a:rPr lang="es-ES" altLang="zh-TW" sz="2000" dirty="0" smtClean="0">
                <a:solidFill>
                  <a:srgbClr val="FF0000"/>
                </a:solidFill>
              </a:rPr>
              <a:t>B: </a:t>
            </a:r>
            <a:r>
              <a:rPr lang="es-ES" altLang="zh-TW" sz="2000" dirty="0" smtClean="0">
                <a:solidFill>
                  <a:srgbClr val="FF0000"/>
                </a:solidFill>
              </a:rPr>
              <a:t>Sí, siempre lo llevo conmigo.</a:t>
            </a:r>
            <a:endParaRPr lang="es-ES" altLang="zh-TW" sz="20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n-US" altLang="zh-TW" sz="2000" dirty="0" smtClean="0"/>
              <a:t>A: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¿A </a:t>
            </a:r>
            <a:r>
              <a:rPr lang="en-US" altLang="zh-TW" sz="2000" dirty="0" err="1" smtClean="0"/>
              <a:t>qué</a:t>
            </a:r>
            <a:r>
              <a:rPr lang="en-US" altLang="zh-TW" sz="2000" dirty="0" smtClean="0"/>
              <a:t> hora </a:t>
            </a:r>
            <a:r>
              <a:rPr lang="en-US" altLang="zh-TW" sz="2000" dirty="0" err="1" smtClean="0"/>
              <a:t>empieza</a:t>
            </a:r>
            <a:r>
              <a:rPr lang="en-US" altLang="zh-TW" sz="2000" dirty="0" smtClean="0"/>
              <a:t> la </a:t>
            </a:r>
            <a:r>
              <a:rPr lang="en-US" altLang="zh-TW" sz="2000" dirty="0" err="1" smtClean="0"/>
              <a:t>primera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película</a:t>
            </a:r>
            <a:r>
              <a:rPr lang="en-US" altLang="zh-TW" sz="2000" dirty="0" smtClean="0"/>
              <a:t>?</a:t>
            </a:r>
          </a:p>
          <a:p>
            <a:pPr marL="265113" indent="-265113"/>
            <a:r>
              <a:rPr lang="es-ES" altLang="zh-TW" sz="2000" dirty="0" smtClean="0">
                <a:solidFill>
                  <a:srgbClr val="FF0000"/>
                </a:solidFill>
              </a:rPr>
              <a:t>B: A las 4:00 pm. </a:t>
            </a:r>
            <a:r>
              <a:rPr lang="es-ES" altLang="zh-TW" sz="2000" dirty="0" smtClean="0">
                <a:solidFill>
                  <a:srgbClr val="FF0000"/>
                </a:solidFill>
              </a:rPr>
              <a:t>Podemos cenar entre las dos películas.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263" t="48600" r="29525" b="21870"/>
          <a:stretch/>
        </p:blipFill>
        <p:spPr>
          <a:xfrm>
            <a:off x="107504" y="1484784"/>
            <a:ext cx="525658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2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391585" y="548680"/>
            <a:ext cx="3428887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2000" dirty="0" smtClean="0"/>
              <a:t>¿Qué vas a hacer esta tarde?</a:t>
            </a:r>
            <a:endParaRPr lang="es-ES" altLang="zh-TW" sz="1900" dirty="0" smtClean="0">
              <a:solidFill>
                <a:srgbClr val="FF66FF"/>
              </a:solidFill>
            </a:endParaRPr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No sé, no tengo ningún plan.</a:t>
            </a:r>
          </a:p>
          <a:p>
            <a:pPr marL="265113" indent="-265113"/>
            <a:r>
              <a:rPr lang="es-ES" altLang="zh-TW" sz="1900" dirty="0" smtClean="0"/>
              <a:t>A</a:t>
            </a:r>
            <a:r>
              <a:rPr lang="es-ES" altLang="zh-TW" sz="1900" dirty="0" smtClean="0"/>
              <a:t>: </a:t>
            </a:r>
            <a:r>
              <a:rPr lang="es-ES" altLang="zh-TW" sz="1900" dirty="0" smtClean="0"/>
              <a:t>Quieres ir al cine</a:t>
            </a:r>
            <a:r>
              <a:rPr lang="es-ES" altLang="zh-TW" sz="1900" dirty="0" smtClean="0"/>
              <a:t>.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Sí, </a:t>
            </a:r>
            <a:r>
              <a:rPr lang="en-US" altLang="zh-TW" sz="1600" dirty="0" smtClean="0">
                <a:solidFill>
                  <a:srgbClr val="FF0000"/>
                </a:solidFill>
              </a:rPr>
              <a:t>[</a:t>
            </a:r>
            <a:r>
              <a:rPr lang="es-ES" altLang="zh-TW" sz="1600" dirty="0" smtClean="0">
                <a:solidFill>
                  <a:srgbClr val="FF0000"/>
                </a:solidFill>
              </a:rPr>
              <a:t>es una]</a:t>
            </a:r>
            <a:r>
              <a:rPr lang="es-ES" altLang="zh-TW" sz="1900" dirty="0" smtClean="0">
                <a:solidFill>
                  <a:srgbClr val="FF0000"/>
                </a:solidFill>
              </a:rPr>
              <a:t> buena idea.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¿</a:t>
            </a:r>
            <a:r>
              <a:rPr lang="es-ES" altLang="zh-TW" sz="1900" dirty="0" smtClean="0"/>
              <a:t>Te gusta el cine Maravillas?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Sí, siempre ponen buenas películas.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¿Has visto “El gato con botas” y “Solo ante el peligro”?</a:t>
            </a:r>
            <a:endParaRPr lang="es-ES" altLang="zh-TW" sz="1900" dirty="0" smtClean="0"/>
          </a:p>
          <a:p>
            <a:pPr marL="265113" indent="-265113"/>
            <a:r>
              <a:rPr lang="en-US" altLang="zh-TW" sz="2000" dirty="0">
                <a:solidFill>
                  <a:srgbClr val="FF0000"/>
                </a:solidFill>
              </a:rPr>
              <a:t>B:</a:t>
            </a:r>
            <a:r>
              <a:rPr lang="zh-TW" altLang="en-US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Sí</a:t>
            </a:r>
            <a:r>
              <a:rPr lang="en-US" altLang="zh-TW" sz="2000" dirty="0" smtClean="0">
                <a:solidFill>
                  <a:srgbClr val="FF0000"/>
                </a:solidFill>
              </a:rPr>
              <a:t>, son un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poco</a:t>
            </a:r>
            <a:r>
              <a:rPr lang="en-US" altLang="zh-TW" sz="2000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antiguas</a:t>
            </a:r>
            <a:r>
              <a:rPr lang="en-US" altLang="zh-TW" sz="2000" dirty="0" smtClean="0">
                <a:solidFill>
                  <a:srgbClr val="FF0000"/>
                </a:solidFill>
              </a:rPr>
              <a:t>,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pero</a:t>
            </a:r>
            <a:r>
              <a:rPr lang="en-US" altLang="zh-TW" sz="2000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están</a:t>
            </a:r>
            <a:r>
              <a:rPr lang="en-US" altLang="zh-TW" sz="2000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bien</a:t>
            </a:r>
            <a:r>
              <a:rPr lang="en-US" altLang="zh-TW" sz="2000" dirty="0" smtClean="0">
                <a:solidFill>
                  <a:srgbClr val="FF0000"/>
                </a:solidFill>
              </a:rPr>
              <a:t>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</a:t>
            </a:r>
            <a:r>
              <a:rPr lang="es-ES" altLang="zh-TW" sz="1900" dirty="0" smtClean="0"/>
              <a:t>: ¿Tienes tiempo para ver las dos?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Sí, tengo la tarde libre.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¿</a:t>
            </a:r>
            <a:r>
              <a:rPr lang="es-ES" altLang="zh-TW" sz="1900" dirty="0"/>
              <a:t>L</a:t>
            </a:r>
            <a:r>
              <a:rPr lang="es-ES" altLang="zh-TW" sz="1900" dirty="0" smtClean="0"/>
              <a:t>levas móvil?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Sí, siempre lo llevo conmigo.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</a:t>
            </a:r>
            <a:r>
              <a:rPr lang="es-ES" altLang="zh-TW" sz="1900" dirty="0" smtClean="0"/>
              <a:t>: ¿A qué hora empieza la primera película?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A las 4:00 pm. Podemos cenar entre las dos películas</a:t>
            </a:r>
            <a:r>
              <a:rPr lang="es-ES" altLang="zh-TW" sz="1900" dirty="0" smtClean="0">
                <a:solidFill>
                  <a:srgbClr val="FF0000"/>
                </a:solidFill>
              </a:rPr>
              <a:t>.</a:t>
            </a:r>
            <a:endParaRPr lang="zh-TW" altLang="en-US" sz="19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263" t="48600" r="29525" b="21870"/>
          <a:stretch/>
        </p:blipFill>
        <p:spPr>
          <a:xfrm>
            <a:off x="107504" y="1484784"/>
            <a:ext cx="525658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580112" y="335845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es-ES" altLang="zh-TW" dirty="0" smtClean="0"/>
              <a:t>A: </a:t>
            </a:r>
            <a:r>
              <a:rPr lang="es-ES" altLang="zh-TW" dirty="0" smtClean="0"/>
              <a:t>¿Cuánto tiempo hay entre la primera y la segunda?</a:t>
            </a:r>
            <a:endParaRPr lang="es-ES" altLang="zh-TW" dirty="0" smtClean="0"/>
          </a:p>
          <a:p>
            <a:pPr marL="265113" indent="-265113"/>
            <a:r>
              <a:rPr lang="es-ES" altLang="zh-TW" dirty="0" smtClean="0">
                <a:solidFill>
                  <a:srgbClr val="FF0000"/>
                </a:solidFill>
              </a:rPr>
              <a:t>B: Hora y media.</a:t>
            </a:r>
          </a:p>
          <a:p>
            <a:pPr marL="265113" indent="-265113"/>
            <a:r>
              <a:rPr lang="es-ES" altLang="zh-TW" dirty="0" smtClean="0"/>
              <a:t>A</a:t>
            </a:r>
            <a:r>
              <a:rPr lang="es-ES" altLang="zh-TW" dirty="0" smtClean="0"/>
              <a:t>: </a:t>
            </a:r>
            <a:r>
              <a:rPr lang="es-ES" altLang="zh-TW" dirty="0" smtClean="0"/>
              <a:t>Entonces, sí podemos ir. </a:t>
            </a:r>
            <a:r>
              <a:rPr lang="es-ES" altLang="zh-TW" dirty="0" smtClean="0"/>
              <a:t>¿Cuánto dura cada película?</a:t>
            </a:r>
            <a:endParaRPr lang="es-ES" altLang="zh-TW" dirty="0" smtClean="0"/>
          </a:p>
          <a:p>
            <a:pPr marL="265113" indent="-265113"/>
            <a:r>
              <a:rPr lang="es-ES" altLang="zh-TW" dirty="0" smtClean="0">
                <a:solidFill>
                  <a:srgbClr val="FF0000"/>
                </a:solidFill>
              </a:rPr>
              <a:t>B: </a:t>
            </a:r>
            <a:r>
              <a:rPr lang="es-ES" altLang="zh-TW" dirty="0" smtClean="0">
                <a:solidFill>
                  <a:srgbClr val="FF0000"/>
                </a:solidFill>
              </a:rPr>
              <a:t>La primera unas dos horas, y la segunda creo que también.</a:t>
            </a:r>
          </a:p>
          <a:p>
            <a:pPr marL="265113" indent="-265113"/>
            <a:r>
              <a:rPr lang="es-ES" altLang="zh-TW" dirty="0" smtClean="0"/>
              <a:t>A: ¿A qué hora abren el cine?</a:t>
            </a:r>
            <a:endParaRPr lang="es-ES" altLang="zh-TW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dirty="0" smtClean="0">
                <a:solidFill>
                  <a:srgbClr val="FF0000"/>
                </a:solidFill>
              </a:rPr>
              <a:t>B:</a:t>
            </a:r>
            <a:r>
              <a:rPr lang="es-ES" altLang="zh-TW" dirty="0" smtClean="0">
                <a:solidFill>
                  <a:srgbClr val="FF0000"/>
                </a:solidFill>
              </a:rPr>
              <a:t> A las 3:00 de la tarde.</a:t>
            </a:r>
            <a:endParaRPr lang="es-ES" altLang="zh-TW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dirty="0" smtClean="0"/>
              <a:t>A: </a:t>
            </a:r>
            <a:r>
              <a:rPr lang="en-US" altLang="zh-TW" dirty="0" smtClean="0"/>
              <a:t>Y, ¿a </a:t>
            </a:r>
            <a:r>
              <a:rPr lang="en-US" altLang="zh-TW" dirty="0" err="1" smtClean="0"/>
              <a:t>qué</a:t>
            </a:r>
            <a:r>
              <a:rPr lang="en-US" altLang="zh-TW" dirty="0" smtClean="0"/>
              <a:t> hora lo </a:t>
            </a:r>
            <a:r>
              <a:rPr lang="en-US" altLang="zh-TW" dirty="0" err="1" smtClean="0"/>
              <a:t>cierran</a:t>
            </a:r>
            <a:r>
              <a:rPr lang="en-US" altLang="zh-TW" dirty="0" smtClean="0"/>
              <a:t>?</a:t>
            </a:r>
            <a:endParaRPr lang="es-ES" altLang="zh-TW" dirty="0" smtClean="0"/>
          </a:p>
          <a:p>
            <a:pPr marL="265113" indent="-265113"/>
            <a:r>
              <a:rPr lang="en-US" altLang="zh-TW" dirty="0" smtClean="0">
                <a:solidFill>
                  <a:srgbClr val="FF0000"/>
                </a:solidFill>
              </a:rPr>
              <a:t>B: </a:t>
            </a:r>
            <a:r>
              <a:rPr lang="es-ES" altLang="zh-TW" dirty="0" smtClean="0">
                <a:solidFill>
                  <a:srgbClr val="FF0000"/>
                </a:solidFill>
              </a:rPr>
              <a:t>A las 10:00 de la noche.</a:t>
            </a:r>
            <a:endParaRPr lang="es-ES" altLang="zh-TW" dirty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dirty="0" smtClean="0"/>
              <a:t>A</a:t>
            </a:r>
            <a:r>
              <a:rPr lang="es-ES" altLang="zh-TW" dirty="0" smtClean="0"/>
              <a:t>: </a:t>
            </a:r>
            <a:r>
              <a:rPr lang="es-ES" altLang="zh-TW" dirty="0" smtClean="0"/>
              <a:t>Entonces, ¿cuánto tiempo está abierto el cine?</a:t>
            </a:r>
            <a:endParaRPr lang="es-ES" altLang="zh-TW" dirty="0" smtClean="0"/>
          </a:p>
          <a:p>
            <a:pPr marL="265113" indent="-265113"/>
            <a:r>
              <a:rPr lang="es-ES" altLang="zh-TW" dirty="0" smtClean="0">
                <a:solidFill>
                  <a:srgbClr val="FF0000"/>
                </a:solidFill>
              </a:rPr>
              <a:t>B:</a:t>
            </a:r>
            <a:r>
              <a:rPr lang="es-ES" altLang="zh-TW" dirty="0" smtClean="0">
                <a:solidFill>
                  <a:srgbClr val="FF0000"/>
                </a:solidFill>
              </a:rPr>
              <a:t> Pues, de 3:00 a 10:00 son 7 horas. </a:t>
            </a:r>
            <a:endParaRPr lang="es-ES" altLang="zh-TW" dirty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dirty="0" smtClean="0"/>
              <a:t>A: </a:t>
            </a:r>
            <a:r>
              <a:rPr lang="es-ES" altLang="zh-TW" dirty="0" smtClean="0"/>
              <a:t>¿Hacemos, pues, este plan?</a:t>
            </a:r>
            <a:endParaRPr lang="es-ES" altLang="zh-TW" dirty="0"/>
          </a:p>
          <a:p>
            <a:pPr marL="265113" indent="-265113"/>
            <a:r>
              <a:rPr lang="es-ES" altLang="zh-TW" dirty="0" smtClean="0">
                <a:solidFill>
                  <a:srgbClr val="FF0000"/>
                </a:solidFill>
              </a:rPr>
              <a:t>B</a:t>
            </a:r>
            <a:r>
              <a:rPr lang="es-ES" altLang="zh-TW" dirty="0" smtClean="0">
                <a:solidFill>
                  <a:srgbClr val="FF0000"/>
                </a:solidFill>
              </a:rPr>
              <a:t>: </a:t>
            </a:r>
            <a:r>
              <a:rPr lang="es-ES" altLang="zh-TW" dirty="0" smtClean="0">
                <a:solidFill>
                  <a:srgbClr val="FF0000"/>
                </a:solidFill>
              </a:rPr>
              <a:t>Sí, no está mal.</a:t>
            </a:r>
          </a:p>
          <a:p>
            <a:pPr marL="265113" indent="-265113"/>
            <a:r>
              <a:rPr lang="es-ES" altLang="zh-TW" dirty="0" smtClean="0"/>
              <a:t>A</a:t>
            </a:r>
            <a:r>
              <a:rPr lang="es-ES" altLang="zh-TW" dirty="0" smtClean="0"/>
              <a:t>: </a:t>
            </a:r>
            <a:r>
              <a:rPr lang="es-ES" altLang="zh-TW" dirty="0" smtClean="0"/>
              <a:t>Bueno, ¿dónde quedamos?</a:t>
            </a:r>
            <a:endParaRPr lang="es-ES" altLang="zh-TW" dirty="0" smtClean="0"/>
          </a:p>
          <a:p>
            <a:pPr marL="265113" indent="-265113"/>
            <a:r>
              <a:rPr lang="es-ES" altLang="zh-TW" dirty="0" smtClean="0">
                <a:solidFill>
                  <a:srgbClr val="FF0000"/>
                </a:solidFill>
              </a:rPr>
              <a:t>B: </a:t>
            </a:r>
            <a:r>
              <a:rPr lang="es-ES" altLang="zh-TW" dirty="0" smtClean="0">
                <a:solidFill>
                  <a:srgbClr val="FF0000"/>
                </a:solidFill>
              </a:rPr>
              <a:t>Pues, quedamos a las 3:30 en la puerta de la universidad.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263" t="48600" r="29525" b="21870"/>
          <a:stretch/>
        </p:blipFill>
        <p:spPr>
          <a:xfrm>
            <a:off x="107504" y="1484784"/>
            <a:ext cx="525658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7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508104" y="166568"/>
            <a:ext cx="3528392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2000" dirty="0" smtClean="0"/>
              <a:t>¿Cuánto tiempo hay entre la primera y la segunda?</a:t>
            </a:r>
            <a:endParaRPr lang="es-ES" altLang="zh-TW" sz="1900" dirty="0" smtClean="0">
              <a:solidFill>
                <a:srgbClr val="FF66FF"/>
              </a:solidFill>
            </a:endParaRPr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Hora y media.</a:t>
            </a:r>
          </a:p>
          <a:p>
            <a:pPr marL="265113" indent="-265113"/>
            <a:r>
              <a:rPr lang="es-ES" altLang="zh-TW" sz="1900" dirty="0" smtClean="0"/>
              <a:t>A</a:t>
            </a:r>
            <a:r>
              <a:rPr lang="es-ES" altLang="zh-TW" sz="1900" dirty="0" smtClean="0"/>
              <a:t>: </a:t>
            </a:r>
            <a:r>
              <a:rPr lang="es-ES" altLang="zh-TW" sz="1900" dirty="0" smtClean="0"/>
              <a:t>Entonces, sí podemos ir. ¿Cuánto dura cada película?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La primera unas dos horas, y la segunda creo que también.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¿A qué hora abren el cine?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A las 3:00 de la tarde.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Y, ¿a qué hora lo cierran?</a:t>
            </a:r>
            <a:endParaRPr lang="es-ES" altLang="zh-TW" sz="1900" dirty="0" smtClean="0"/>
          </a:p>
          <a:p>
            <a:pPr marL="265113" indent="-265113"/>
            <a:r>
              <a:rPr lang="en-US" altLang="zh-TW" sz="2000" dirty="0">
                <a:solidFill>
                  <a:srgbClr val="FF0000"/>
                </a:solidFill>
              </a:rPr>
              <a:t>B:</a:t>
            </a:r>
            <a:r>
              <a:rPr lang="zh-TW" altLang="en-US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</a:rPr>
              <a:t>A las 10 de la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noche</a:t>
            </a:r>
            <a:r>
              <a:rPr lang="en-US" altLang="zh-TW" sz="2000" dirty="0" smtClean="0">
                <a:solidFill>
                  <a:srgbClr val="FF0000"/>
                </a:solidFill>
              </a:rPr>
              <a:t>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Entonces, ¿Cuánto tiempo </a:t>
            </a:r>
            <a:r>
              <a:rPr lang="es-ES" altLang="zh-TW" sz="1900" dirty="0" err="1" smtClean="0"/>
              <a:t>etá</a:t>
            </a:r>
            <a:r>
              <a:rPr lang="es-ES" altLang="zh-TW" sz="1900" dirty="0" smtClean="0"/>
              <a:t> abierto el cine?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Pues de 3:00 a 10:00 son 7 horas.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¿Hacemos, pues, este plan?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B: </a:t>
            </a:r>
            <a:r>
              <a:rPr lang="es-ES" altLang="zh-TW" sz="1900" dirty="0" smtClean="0">
                <a:solidFill>
                  <a:srgbClr val="FF0000"/>
                </a:solidFill>
              </a:rPr>
              <a:t>Sí, no está mal.</a:t>
            </a:r>
            <a:endParaRPr lang="es-ES" altLang="zh-TW" sz="1900" dirty="0" smtClean="0">
              <a:solidFill>
                <a:srgbClr val="FF0000"/>
              </a:solidFill>
            </a:endParaRPr>
          </a:p>
          <a:p>
            <a:pPr marL="265113" indent="-265113"/>
            <a:r>
              <a:rPr lang="es-ES" altLang="zh-TW" sz="1900" dirty="0" smtClean="0"/>
              <a:t>A: </a:t>
            </a:r>
            <a:r>
              <a:rPr lang="es-ES" altLang="zh-TW" sz="1900" dirty="0" smtClean="0"/>
              <a:t>Bueno, ¿dónde quedamos?</a:t>
            </a:r>
            <a:endParaRPr lang="es-ES" altLang="zh-TW" sz="1900" dirty="0" smtClean="0"/>
          </a:p>
          <a:p>
            <a:pPr marL="265113" indent="-265113"/>
            <a:r>
              <a:rPr lang="es-ES" altLang="zh-TW" sz="1900" dirty="0" smtClean="0">
                <a:solidFill>
                  <a:srgbClr val="FF0000"/>
                </a:solidFill>
              </a:rPr>
              <a:t>B</a:t>
            </a:r>
            <a:r>
              <a:rPr lang="es-ES" altLang="zh-TW" sz="1900" smtClean="0">
                <a:solidFill>
                  <a:srgbClr val="FF0000"/>
                </a:solidFill>
              </a:rPr>
              <a:t>: </a:t>
            </a:r>
            <a:r>
              <a:rPr lang="es-ES" altLang="zh-TW" sz="1900" smtClean="0">
                <a:solidFill>
                  <a:srgbClr val="FF0000"/>
                </a:solidFill>
              </a:rPr>
              <a:t>Pues, </a:t>
            </a:r>
            <a:r>
              <a:rPr lang="es-ES" altLang="zh-TW" sz="1900" dirty="0" smtClean="0">
                <a:solidFill>
                  <a:srgbClr val="FF0000"/>
                </a:solidFill>
              </a:rPr>
              <a:t>quedamos a las 3:30 en la puerta de la universidad</a:t>
            </a:r>
            <a:r>
              <a:rPr lang="es-ES" altLang="zh-TW" sz="1900" dirty="0" smtClean="0">
                <a:solidFill>
                  <a:srgbClr val="FF0000"/>
                </a:solidFill>
              </a:rPr>
              <a:t>.</a:t>
            </a:r>
            <a:endParaRPr lang="zh-TW" altLang="en-US" sz="19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263" t="48600" r="29525" b="21870"/>
          <a:stretch/>
        </p:blipFill>
        <p:spPr>
          <a:xfrm>
            <a:off x="107504" y="1484784"/>
            <a:ext cx="525658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4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596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Calibri</vt:lpstr>
      <vt:lpstr>Office 佈景主題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28</cp:revision>
  <cp:lastPrinted>2017-12-18T14:56:09Z</cp:lastPrinted>
  <dcterms:created xsi:type="dcterms:W3CDTF">2017-12-14T15:23:32Z</dcterms:created>
  <dcterms:modified xsi:type="dcterms:W3CDTF">2017-12-18T14:57:23Z</dcterms:modified>
</cp:coreProperties>
</file>