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C8597CC-48E5-48A9-A617-13D408F3D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B09B2E0-B80F-4136-8E36-3219B12C1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B127859-8D41-4C11-BB26-A1084533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DC7C31A-9A1B-4123-9B92-E0874DB5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727B072-4991-4D48-BCE9-A2FDEAC3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45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4EEAED7-0A02-406A-86BF-E4EDC241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EDFCE526-8BC1-45FA-936D-5FA291CAA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9E2FC89-E88B-4351-B9B9-46340749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675773-B15E-4ED9-88D7-94AEAC44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0EE84CF-06DE-47FA-9E35-7BECD5DB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5E385003-D7E5-497A-9582-4F900736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EA6D9A08-DD54-4F76-843F-77D78F7E5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DE30E8D-6021-41AD-B0E6-DEDC4B93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9432A610-87FC-42A7-977F-A456984D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F1A8544-21AC-4701-809E-8988FAA1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97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8680696-FE14-4932-994E-36B9650A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4EE575A-4E1F-4DD9-BF1F-5DBD9A8F2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3BC46C8-56B9-44C1-A1AC-B26D241D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321D885-37A7-4551-B71E-26393120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E7688BF-5DF8-4802-A0D4-7FC596CE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90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D8543E8-B05B-4315-91A3-5259D799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44F25A0D-037F-42CB-B6C2-E62C2FC5E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EBC221F-282E-4EAB-A554-9B0BEFF2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965F0C7-54FF-436B-A778-13D58289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97BFD-0329-437D-AA99-88D0A136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69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6D76FA6-2DAC-43BD-9AE3-C6F1DAF3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B4DD92E-C20E-4AA5-99CF-A917A5252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898AE52-ED52-42CF-8FF9-167A62A1C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FD2E393-A2D2-4FC3-97E9-DADF3086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30E77DF-4088-4BE8-970F-46D06A85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1561C0F4-F241-4EFB-8859-736AFEE2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4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98BF083-52CC-47B7-8371-BC119AA1F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251B62EC-9767-467A-ABEA-E10669F7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B0FDF26E-4195-499F-8A5C-EF82F37E5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E56ADD74-6418-412D-BFC8-E4CDCB228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960DA8FF-846F-4E85-8CB1-2F9A4E707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069BF424-32C8-4E7E-A706-0015E25C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E238E38-99EE-4D97-967D-558FE671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D2239DC7-2112-47E1-B945-828F7DF1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21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7A0B4C3-721C-4991-AAD2-A0AC93F9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6BCF5C5-0B49-4772-B232-373C44BB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81D53F97-FD0E-4B3F-9F51-215A1729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EE719B5C-7FAF-4EEE-A00A-37C022EF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34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8373871B-0FC2-4156-B21B-0864ECA7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3A08C959-F4FC-4956-9D84-1CE8FA56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42EC16A9-A62D-4FE6-B64A-DDC561D6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06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4E01225-5BC1-404E-A786-BE1D5A6A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F9318C4-54E5-4F2D-B929-01F991C95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2A0273CD-36AF-410C-819A-6CF7B3BA0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12E767C6-1C67-4C85-80D6-DF20C15D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C717AFA6-D08D-4174-9058-C71C4880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82C5801-23E5-460D-84B2-7CA493A9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1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BDEB605-BF98-4DD3-AAA6-61612A69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69FAFCC8-D8D7-408A-9E20-07437E28F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009F6EDE-E7D2-4AE9-9A86-C123EE38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A697A53F-7D34-4FD4-BFD7-B2064155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02591A3E-7970-4BA5-9A89-5EE1F5D9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6DF43BAC-E471-4B7F-9187-DE740007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93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ADD1FFBC-57F7-46F3-A40A-22720B28B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749F422B-65EA-4BF8-A453-CEC37B36A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EBFEBD0-CED7-4094-8D85-FE06CDDED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CDAA4-58F3-45F9-BAD9-7859389BB220}" type="datetimeFigureOut">
              <a:rPr lang="zh-TW" altLang="en-US" smtClean="0"/>
              <a:t>2020/9/8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5CE210B-B942-4FC1-9DC6-B8238D1B7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C334CC7-DD4C-47B6-A267-B7D6DF15D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C9C8-C33D-4017-A7C4-62ABB7E9E4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34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36334" y="763675"/>
            <a:ext cx="11341094" cy="5038419"/>
            <a:chOff x="336334" y="763675"/>
            <a:chExt cx="11341094" cy="5038419"/>
          </a:xfrm>
        </p:grpSpPr>
        <p:pic>
          <p:nvPicPr>
            <p:cNvPr id="7" name="圖片 6">
              <a:extLst>
                <a:ext uri="{FF2B5EF4-FFF2-40B4-BE49-F238E27FC236}">
                  <a16:creationId xmlns="" xmlns:a16="http://schemas.microsoft.com/office/drawing/2014/main" id="{CB2A62A5-F715-44CA-A369-5412D3E3D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2952" y="2814563"/>
              <a:ext cx="3901440" cy="2599944"/>
            </a:xfrm>
            <a:prstGeom prst="rect">
              <a:avLst/>
            </a:prstGeom>
          </p:spPr>
        </p:pic>
        <p:sp>
          <p:nvSpPr>
            <p:cNvPr id="4" name="等腰三角形 3">
              <a:extLst>
                <a:ext uri="{FF2B5EF4-FFF2-40B4-BE49-F238E27FC236}">
                  <a16:creationId xmlns="" xmlns:a16="http://schemas.microsoft.com/office/drawing/2014/main" id="{CB460BE5-00C6-4615-BE21-85CEF85035D9}"/>
                </a:ext>
              </a:extLst>
            </p:cNvPr>
            <p:cNvSpPr/>
            <p:nvPr/>
          </p:nvSpPr>
          <p:spPr>
            <a:xfrm>
              <a:off x="1047565" y="763675"/>
              <a:ext cx="10256831" cy="1250562"/>
            </a:xfrm>
            <a:prstGeom prst="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altLang="zh-TW" sz="4000" dirty="0"/>
                <a:t>Librería Don</a:t>
              </a:r>
              <a:r>
                <a:rPr lang="zh-TW" altLang="en-US" sz="4000" dirty="0"/>
                <a:t> </a:t>
              </a:r>
              <a:r>
                <a:rPr lang="es-ES" altLang="zh-TW" sz="4000" dirty="0"/>
                <a:t>Quijote</a:t>
              </a:r>
              <a:endParaRPr lang="zh-TW" altLang="en-US" sz="4000" dirty="0"/>
            </a:p>
          </p:txBody>
        </p:sp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AEE35937-A47B-45C5-9C69-A7E7ED5F2CA6}"/>
                </a:ext>
              </a:extLst>
            </p:cNvPr>
            <p:cNvSpPr/>
            <p:nvPr/>
          </p:nvSpPr>
          <p:spPr>
            <a:xfrm>
              <a:off x="2390782" y="2041511"/>
              <a:ext cx="7481677" cy="3760583"/>
            </a:xfrm>
            <a:prstGeom prst="rect">
              <a:avLst/>
            </a:prstGeom>
            <a:noFill/>
            <a:ln w="571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="" xmlns:a16="http://schemas.microsoft.com/office/drawing/2014/main" id="{B3CA096E-227E-4EC4-A4E9-C7996AC81D3A}"/>
                </a:ext>
              </a:extLst>
            </p:cNvPr>
            <p:cNvSpPr txBox="1"/>
            <p:nvPr/>
          </p:nvSpPr>
          <p:spPr>
            <a:xfrm>
              <a:off x="339655" y="2214036"/>
              <a:ext cx="1893467" cy="3108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3200" b="1" u="sng" dirty="0"/>
                <a:t>Abierto</a:t>
              </a:r>
            </a:p>
            <a:p>
              <a:pPr algn="ctr"/>
              <a:endParaRPr lang="en-US" altLang="zh-TW" dirty="0"/>
            </a:p>
            <a:p>
              <a:pPr algn="ctr"/>
              <a:r>
                <a:rPr lang="en-US" altLang="zh-TW" dirty="0"/>
                <a:t>De </a:t>
              </a:r>
              <a:r>
                <a:rPr lang="es-ES" altLang="zh-TW" dirty="0"/>
                <a:t>lunes a viernes</a:t>
              </a:r>
              <a:endParaRPr lang="en-US" altLang="zh-TW" dirty="0"/>
            </a:p>
            <a:p>
              <a:pPr algn="ctr"/>
              <a:endParaRPr lang="en-US" altLang="zh-TW" dirty="0"/>
            </a:p>
            <a:p>
              <a:pPr algn="ctr"/>
              <a:r>
                <a:rPr lang="en-US" altLang="zh-TW" dirty="0"/>
                <a:t>5:00~9:00 p.m</a:t>
              </a:r>
              <a:r>
                <a:rPr lang="en-US" altLang="zh-TW" dirty="0" smtClean="0"/>
                <a:t>.</a:t>
              </a:r>
            </a:p>
            <a:p>
              <a:pPr algn="ctr"/>
              <a:endParaRPr lang="es-ES" altLang="zh-TW" dirty="0"/>
            </a:p>
            <a:p>
              <a:pPr algn="ctr"/>
              <a:endParaRPr lang="es-ES" altLang="zh-TW" dirty="0" smtClean="0"/>
            </a:p>
            <a:p>
              <a:pPr algn="ctr"/>
              <a:endParaRPr lang="es-ES" altLang="zh-TW" dirty="0"/>
            </a:p>
            <a:p>
              <a:pPr algn="ctr"/>
              <a:r>
                <a:rPr lang="es-ES" altLang="zh-TW" sz="2000" dirty="0" smtClean="0"/>
                <a:t>Abrir la tienda</a:t>
              </a:r>
              <a:endParaRPr lang="en-US" altLang="zh-TW" sz="2000" dirty="0"/>
            </a:p>
            <a:p>
              <a:pPr algn="ctr"/>
              <a:endParaRPr lang="zh-TW" altLang="en-US" dirty="0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="" xmlns:a16="http://schemas.microsoft.com/office/drawing/2014/main" id="{C51F6381-A25F-4262-982A-463710FF45EC}"/>
                </a:ext>
              </a:extLst>
            </p:cNvPr>
            <p:cNvSpPr txBox="1"/>
            <p:nvPr/>
          </p:nvSpPr>
          <p:spPr>
            <a:xfrm>
              <a:off x="4208491" y="2075899"/>
              <a:ext cx="92044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altLang="zh-TW" dirty="0"/>
            </a:p>
            <a:p>
              <a:pPr algn="ctr"/>
              <a:r>
                <a:rPr lang="en-US" altLang="zh-TW" sz="2400" dirty="0"/>
                <a:t>Mar</a:t>
              </a:r>
              <a:r>
                <a:rPr lang="es-ES" altLang="zh-TW" sz="2400" dirty="0"/>
                <a:t>ía</a:t>
              </a:r>
              <a:endParaRPr lang="zh-TW" altLang="en-US" sz="2400" dirty="0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="" xmlns:a16="http://schemas.microsoft.com/office/drawing/2014/main" id="{90CFA382-2F29-4A67-8BEC-FC3CC9746C9F}"/>
                </a:ext>
              </a:extLst>
            </p:cNvPr>
            <p:cNvSpPr txBox="1"/>
            <p:nvPr/>
          </p:nvSpPr>
          <p:spPr>
            <a:xfrm>
              <a:off x="7318027" y="2097717"/>
              <a:ext cx="75373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altLang="zh-TW" dirty="0"/>
            </a:p>
            <a:p>
              <a:pPr algn="ctr"/>
              <a:r>
                <a:rPr lang="en-US" altLang="zh-TW" sz="2400" dirty="0"/>
                <a:t>Juan</a:t>
              </a:r>
              <a:endParaRPr lang="zh-TW" altLang="en-US" sz="2400" dirty="0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="" xmlns:a16="http://schemas.microsoft.com/office/drawing/2014/main" id="{63607DA1-0B60-490E-AEE4-BFB948BBBA19}"/>
                </a:ext>
              </a:extLst>
            </p:cNvPr>
            <p:cNvSpPr txBox="1"/>
            <p:nvPr/>
          </p:nvSpPr>
          <p:spPr>
            <a:xfrm>
              <a:off x="2482687" y="3229187"/>
              <a:ext cx="1698029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err="1" smtClean="0"/>
                <a:t>Comprar</a:t>
              </a:r>
              <a:r>
                <a:rPr lang="en-US" altLang="zh-TW" dirty="0" smtClean="0"/>
                <a:t> (</a:t>
              </a:r>
              <a:r>
                <a:rPr lang="en-US" altLang="zh-TW" dirty="0" err="1" smtClean="0"/>
                <a:t>por</a:t>
              </a:r>
              <a:r>
                <a:rPr lang="en-US" altLang="zh-TW" dirty="0" smtClean="0"/>
                <a:t> </a:t>
              </a:r>
              <a:r>
                <a:rPr lang="el-GR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ϵ</a:t>
              </a:r>
              <a:r>
                <a:rPr lang="en-US" altLang="zh-TW" dirty="0" smtClean="0"/>
                <a:t>)</a:t>
              </a:r>
            </a:p>
            <a:p>
              <a:pPr algn="r"/>
              <a:endParaRPr lang="en-US" altLang="zh-TW" dirty="0"/>
            </a:p>
            <a:p>
              <a:pPr algn="r"/>
              <a:r>
                <a:rPr lang="en-US" altLang="zh-TW" dirty="0" err="1" smtClean="0"/>
                <a:t>Pagar</a:t>
              </a:r>
              <a:endParaRPr lang="en-US" altLang="zh-TW" dirty="0" smtClean="0"/>
            </a:p>
            <a:p>
              <a:pPr algn="r"/>
              <a:endParaRPr lang="es-ES" altLang="zh-TW" dirty="0"/>
            </a:p>
            <a:p>
              <a:pPr algn="r"/>
              <a:r>
                <a:rPr lang="es-ES" altLang="zh-TW" dirty="0" smtClean="0"/>
                <a:t>Dar</a:t>
              </a:r>
              <a:br>
                <a:rPr lang="es-ES" altLang="zh-TW" dirty="0" smtClean="0"/>
              </a:br>
              <a:r>
                <a:rPr lang="es-ES" altLang="zh-TW" dirty="0" smtClean="0"/>
                <a:t>Entregar</a:t>
              </a:r>
              <a:endParaRPr lang="en-US" altLang="zh-TW" dirty="0"/>
            </a:p>
            <a:p>
              <a:pPr algn="r"/>
              <a:endParaRPr lang="zh-TW" altLang="en-US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="" xmlns:a16="http://schemas.microsoft.com/office/drawing/2014/main" id="{2A45F216-7302-4771-BFD7-EF0B1C76189A}"/>
                </a:ext>
              </a:extLst>
            </p:cNvPr>
            <p:cNvSpPr txBox="1"/>
            <p:nvPr/>
          </p:nvSpPr>
          <p:spPr>
            <a:xfrm>
              <a:off x="8024392" y="3227878"/>
              <a:ext cx="167836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Vender (</a:t>
              </a:r>
              <a:r>
                <a:rPr lang="en-US" altLang="zh-TW" dirty="0" err="1" smtClean="0"/>
                <a:t>por</a:t>
              </a:r>
              <a:r>
                <a:rPr lang="en-US" altLang="zh-TW" dirty="0" smtClean="0"/>
                <a:t> </a:t>
              </a:r>
              <a:r>
                <a:rPr lang="el-GR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ϵ</a:t>
              </a:r>
              <a:r>
                <a:rPr lang="en-US" altLang="zh-TW" dirty="0" smtClean="0"/>
                <a:t>)</a:t>
              </a:r>
            </a:p>
            <a:p>
              <a:endParaRPr lang="en-US" altLang="zh-TW" dirty="0"/>
            </a:p>
            <a:p>
              <a:r>
                <a:rPr lang="en-US" altLang="zh-TW" dirty="0" err="1" smtClean="0"/>
                <a:t>Cobrar</a:t>
              </a:r>
              <a:endParaRPr lang="en-US" altLang="zh-TW" dirty="0" smtClean="0"/>
            </a:p>
            <a:p>
              <a:endParaRPr lang="es-ES" altLang="zh-TW" dirty="0"/>
            </a:p>
            <a:p>
              <a:r>
                <a:rPr lang="es-ES" altLang="zh-TW" dirty="0" smtClean="0"/>
                <a:t>Devolver</a:t>
              </a:r>
              <a:endParaRPr lang="zh-TW" altLang="en-US" dirty="0"/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="" xmlns:a16="http://schemas.microsoft.com/office/drawing/2014/main" id="{A08DCA29-D443-4333-909E-6768AF0062C9}"/>
                </a:ext>
              </a:extLst>
            </p:cNvPr>
            <p:cNvSpPr txBox="1"/>
            <p:nvPr/>
          </p:nvSpPr>
          <p:spPr>
            <a:xfrm>
              <a:off x="8049554" y="4749775"/>
              <a:ext cx="7537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altLang="zh-TW" dirty="0"/>
            </a:p>
            <a:p>
              <a:pPr algn="ctr"/>
              <a:r>
                <a:rPr lang="en-US" altLang="zh-TW" dirty="0"/>
                <a:t>G</a:t>
              </a:r>
              <a:r>
                <a:rPr lang="es-ES" altLang="zh-TW" dirty="0"/>
                <a:t>anar</a:t>
              </a:r>
              <a:endParaRPr lang="zh-TW" altLang="en-US" dirty="0"/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="" xmlns:a16="http://schemas.microsoft.com/office/drawing/2014/main" id="{ED2BC16C-8612-4527-B892-D7416A664B77}"/>
                </a:ext>
              </a:extLst>
            </p:cNvPr>
            <p:cNvSpPr txBox="1"/>
            <p:nvPr/>
          </p:nvSpPr>
          <p:spPr>
            <a:xfrm>
              <a:off x="9214427" y="4291016"/>
              <a:ext cx="5421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rgbClr val="FF0000"/>
                  </a:solidFill>
                </a:rPr>
                <a:t>5</a:t>
              </a:r>
              <a:r>
                <a:rPr lang="el-GR" altLang="zh-TW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ϵ</a:t>
              </a:r>
              <a:r>
                <a:rPr lang="en-US" altLang="zh-TW" sz="2800" dirty="0" smtClean="0"/>
                <a:t> </a:t>
              </a:r>
              <a:endParaRPr lang="zh-TW" altLang="en-US" sz="2000" dirty="0"/>
            </a:p>
          </p:txBody>
        </p:sp>
        <p:sp>
          <p:nvSpPr>
            <p:cNvPr id="3" name="橢圓 2">
              <a:extLst>
                <a:ext uri="{FF2B5EF4-FFF2-40B4-BE49-F238E27FC236}">
                  <a16:creationId xmlns="" xmlns:a16="http://schemas.microsoft.com/office/drawing/2014/main" id="{E41CC7AA-99CB-4513-917F-8279ADE3F6B4}"/>
                </a:ext>
              </a:extLst>
            </p:cNvPr>
            <p:cNvSpPr/>
            <p:nvPr/>
          </p:nvSpPr>
          <p:spPr>
            <a:xfrm>
              <a:off x="1439370" y="763675"/>
              <a:ext cx="1587504" cy="72758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altLang="zh-TW" sz="2000" dirty="0"/>
                <a:t>6</a:t>
              </a:r>
              <a:r>
                <a:rPr lang="en-US" altLang="zh-TW" sz="2000" dirty="0"/>
                <a:t>:30 p.m.</a:t>
              </a:r>
              <a:endParaRPr lang="zh-TW" altLang="en-US" sz="2000" dirty="0"/>
            </a:p>
          </p:txBody>
        </p:sp>
        <p:pic>
          <p:nvPicPr>
            <p:cNvPr id="28" name="圖片 27">
              <a:extLst>
                <a:ext uri="{FF2B5EF4-FFF2-40B4-BE49-F238E27FC236}">
                  <a16:creationId xmlns="" xmlns:a16="http://schemas.microsoft.com/office/drawing/2014/main" id="{E996D1E3-D5E2-4F99-9EE4-764809517D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038"/>
            <a:stretch/>
          </p:blipFill>
          <p:spPr>
            <a:xfrm>
              <a:off x="5505366" y="3167382"/>
              <a:ext cx="703599" cy="765465"/>
            </a:xfrm>
            <a:prstGeom prst="rect">
              <a:avLst/>
            </a:prstGeom>
          </p:spPr>
        </p:pic>
        <p:sp>
          <p:nvSpPr>
            <p:cNvPr id="8" name="文字方塊 7">
              <a:extLst>
                <a:ext uri="{FF2B5EF4-FFF2-40B4-BE49-F238E27FC236}">
                  <a16:creationId xmlns="" xmlns:a16="http://schemas.microsoft.com/office/drawing/2014/main" id="{F0D197DA-879A-4C4E-9BCD-2E7F00D416F2}"/>
                </a:ext>
              </a:extLst>
            </p:cNvPr>
            <p:cNvSpPr txBox="1"/>
            <p:nvPr/>
          </p:nvSpPr>
          <p:spPr>
            <a:xfrm>
              <a:off x="5431202" y="4531320"/>
              <a:ext cx="574196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TW" sz="2000" b="1" dirty="0" smtClean="0"/>
                <a:t>$</a:t>
              </a:r>
              <a:r>
                <a:rPr lang="en-US" altLang="zh-TW" sz="2000" b="1" dirty="0">
                  <a:solidFill>
                    <a:schemeClr val="tx1"/>
                  </a:solidFill>
                </a:rPr>
                <a:t>2</a:t>
              </a:r>
              <a:r>
                <a:rPr lang="en-US" altLang="zh-TW" sz="2000" b="1" dirty="0" smtClean="0">
                  <a:solidFill>
                    <a:srgbClr val="FF0000"/>
                  </a:solidFill>
                </a:rPr>
                <a:t>5</a:t>
              </a:r>
              <a:endParaRPr lang="en-US" altLang="zh-TW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文字方塊 10">
              <a:extLst>
                <a:ext uri="{FF2B5EF4-FFF2-40B4-BE49-F238E27FC236}">
                  <a16:creationId xmlns="" xmlns:a16="http://schemas.microsoft.com/office/drawing/2014/main" id="{B3CA096E-227E-4EC4-A4E9-C7996AC81D3A}"/>
                </a:ext>
              </a:extLst>
            </p:cNvPr>
            <p:cNvSpPr txBox="1"/>
            <p:nvPr/>
          </p:nvSpPr>
          <p:spPr>
            <a:xfrm>
              <a:off x="9875780" y="4365360"/>
              <a:ext cx="180164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s-ES" altLang="zh-TW" dirty="0"/>
            </a:p>
            <a:p>
              <a:pPr algn="ctr"/>
              <a:r>
                <a:rPr lang="es-ES" altLang="zh-TW" sz="2000" dirty="0" smtClean="0"/>
                <a:t>Cerrar la tienda</a:t>
              </a:r>
              <a:endParaRPr lang="en-US" altLang="zh-TW" sz="2000" dirty="0"/>
            </a:p>
            <a:p>
              <a:pPr algn="ctr"/>
              <a:endParaRPr lang="zh-TW" alt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 rot="19619097">
              <a:off x="5732475" y="3702014"/>
              <a:ext cx="798290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altLang="zh-TW" dirty="0" smtClean="0"/>
                <a:t>30</a:t>
              </a:r>
              <a:r>
                <a:rPr lang="el-GR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ϵ</a:t>
              </a:r>
              <a:r>
                <a:rPr lang="en-US" altLang="zh-TW" sz="2400" dirty="0" smtClean="0"/>
                <a:t> </a:t>
              </a:r>
              <a:endParaRPr lang="zh-TW" altLang="en-US" sz="1400" dirty="0"/>
            </a:p>
          </p:txBody>
        </p:sp>
        <p:sp>
          <p:nvSpPr>
            <p:cNvPr id="24" name="文字方塊 20">
              <a:extLst>
                <a:ext uri="{FF2B5EF4-FFF2-40B4-BE49-F238E27FC236}">
                  <a16:creationId xmlns="" xmlns:a16="http://schemas.microsoft.com/office/drawing/2014/main" id="{ED2BC16C-8612-4527-B892-D7416A664B77}"/>
                </a:ext>
              </a:extLst>
            </p:cNvPr>
            <p:cNvSpPr txBox="1"/>
            <p:nvPr/>
          </p:nvSpPr>
          <p:spPr>
            <a:xfrm>
              <a:off x="8715232" y="4918021"/>
              <a:ext cx="1268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rgbClr val="FF0000"/>
                  </a:solidFill>
                </a:rPr>
                <a:t>25-18=7</a:t>
              </a:r>
              <a:r>
                <a:rPr lang="el-GR" altLang="zh-TW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ϵ</a:t>
              </a:r>
              <a:r>
                <a:rPr lang="en-US" altLang="zh-TW" sz="2800" dirty="0" smtClean="0"/>
                <a:t> </a:t>
              </a:r>
              <a:endParaRPr lang="zh-TW" altLang="en-US" sz="2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6334" y="2214036"/>
              <a:ext cx="1896788" cy="1798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26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易諭 李</dc:creator>
  <cp:lastModifiedBy>user</cp:lastModifiedBy>
  <cp:revision>17</cp:revision>
  <dcterms:created xsi:type="dcterms:W3CDTF">2019-10-28T13:35:24Z</dcterms:created>
  <dcterms:modified xsi:type="dcterms:W3CDTF">2020-09-08T03:32:24Z</dcterms:modified>
</cp:coreProperties>
</file>