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64" r:id="rId7"/>
    <p:sldId id="259" r:id="rId8"/>
    <p:sldId id="265" r:id="rId9"/>
    <p:sldId id="260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1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7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4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7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91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9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8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56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649"/>
            <a:ext cx="6995160" cy="524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5160" y="381000"/>
            <a:ext cx="5196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es bueno.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nieve en las montañas.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¿Cuánto miden las montañas?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Más de 3.000 metros.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vegetación?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delante hay muchas flores y detrás árboles.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Probablemente estamos en primavera.</a:t>
            </a:r>
          </a:p>
        </p:txBody>
      </p:sp>
    </p:spTree>
    <p:extLst>
      <p:ext uri="{BB962C8B-B14F-4D97-AF65-F5344CB8AC3E}">
        <p14:creationId xmlns:p14="http://schemas.microsoft.com/office/powerpoint/2010/main" val="8254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506937" y="0"/>
            <a:ext cx="57721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</a:t>
            </a:r>
            <a:r>
              <a:rPr lang="es-ES" altLang="zh-TW" sz="2800" u="sng" dirty="0">
                <a:solidFill>
                  <a:srgbClr val="0070C0"/>
                </a:solidFill>
              </a:rPr>
              <a:t>es</a:t>
            </a:r>
            <a:r>
              <a:rPr lang="es-ES" altLang="zh-TW" sz="2800" dirty="0">
                <a:solidFill>
                  <a:srgbClr val="0070C0"/>
                </a:solidFill>
              </a:rPr>
              <a:t> muy </a:t>
            </a:r>
            <a:r>
              <a:rPr lang="es-ES" altLang="zh-TW" sz="2800" u="sng" dirty="0">
                <a:solidFill>
                  <a:srgbClr val="0070C0"/>
                </a:solidFill>
              </a:rPr>
              <a:t>malo</a:t>
            </a:r>
            <a:r>
              <a:rPr lang="es-ES" altLang="zh-TW" sz="2800" dirty="0">
                <a:solidFill>
                  <a:srgbClr val="0070C0"/>
                </a:solidFill>
              </a:rPr>
              <a:t>. Ahora en Londres </a:t>
            </a:r>
            <a:r>
              <a:rPr lang="es-ES" altLang="zh-TW" sz="2800" u="sng" dirty="0">
                <a:solidFill>
                  <a:srgbClr val="0070C0"/>
                </a:solidFill>
              </a:rPr>
              <a:t>hace</a:t>
            </a:r>
            <a:r>
              <a:rPr lang="es-ES" altLang="zh-TW" sz="2800" dirty="0">
                <a:solidFill>
                  <a:srgbClr val="0070C0"/>
                </a:solidFill>
              </a:rPr>
              <a:t> </a:t>
            </a:r>
            <a:r>
              <a:rPr lang="es-ES" altLang="zh-TW" sz="2800" u="sng" dirty="0">
                <a:solidFill>
                  <a:srgbClr val="0070C0"/>
                </a:solidFill>
              </a:rPr>
              <a:t>mal tiempo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</a:t>
            </a:r>
            <a:r>
              <a:rPr lang="es-ES" altLang="zh-TW" sz="2800" u="sng" dirty="0">
                <a:solidFill>
                  <a:srgbClr val="0070C0"/>
                </a:solidFill>
              </a:rPr>
              <a:t>está</a:t>
            </a:r>
            <a:r>
              <a:rPr lang="es-ES" altLang="zh-TW" sz="2800" dirty="0">
                <a:solidFill>
                  <a:srgbClr val="0070C0"/>
                </a:solidFill>
              </a:rPr>
              <a:t> muy </a:t>
            </a:r>
            <a:r>
              <a:rPr lang="es-ES" altLang="zh-TW" sz="2800" u="sng" dirty="0">
                <a:solidFill>
                  <a:srgbClr val="0070C0"/>
                </a:solidFill>
              </a:rPr>
              <a:t>nublado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mucha nieve.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Obviamente, estamos en invierno.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hay mucha nieve y todavía está nevando.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la temperatura?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La temperatura es muy baja.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clima?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Londres es una ciudad muy húmeda.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4618"/>
            <a:ext cx="6506935" cy="43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066"/>
            <a:ext cx="6995160" cy="480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160" y="0"/>
            <a:ext cx="5196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</a:t>
            </a:r>
            <a:r>
              <a:rPr lang="zh-TW" altLang="en-US" sz="2800" dirty="0">
                <a:solidFill>
                  <a:srgbClr val="0070C0"/>
                </a:solidFill>
              </a:rPr>
              <a:t> </a:t>
            </a:r>
            <a:r>
              <a:rPr lang="es-ES" altLang="zh-TW" sz="2800" dirty="0">
                <a:solidFill>
                  <a:srgbClr val="0070C0"/>
                </a:solidFill>
              </a:rPr>
              <a:t>la montaña Ali.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nublado.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el día luminoso?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mucho, casi no hace sol.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clima?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clima es húmedo.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vegetación?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palmeras, plantas de té y  </a:t>
            </a:r>
            <a:r>
              <a:rPr lang="es-ES" altLang="zh-TW" sz="2800" dirty="0" err="1">
                <a:solidFill>
                  <a:srgbClr val="0070C0"/>
                </a:solidFill>
              </a:rPr>
              <a:t>sakuras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Las </a:t>
            </a:r>
            <a:r>
              <a:rPr lang="es-ES" altLang="zh-TW" sz="2800" dirty="0" err="1">
                <a:solidFill>
                  <a:srgbClr val="0070C0"/>
                </a:solidFill>
              </a:rPr>
              <a:t>sakuras</a:t>
            </a:r>
            <a:r>
              <a:rPr lang="es-ES" altLang="zh-TW" sz="2800" dirty="0">
                <a:solidFill>
                  <a:srgbClr val="0070C0"/>
                </a:solidFill>
              </a:rPr>
              <a:t> nos dicen que estamos en primavera.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 y agradable.</a:t>
            </a:r>
          </a:p>
        </p:txBody>
      </p:sp>
    </p:spTree>
    <p:extLst>
      <p:ext uri="{BB962C8B-B14F-4D97-AF65-F5344CB8AC3E}">
        <p14:creationId xmlns:p14="http://schemas.microsoft.com/office/powerpoint/2010/main" val="3562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2066"/>
            <a:ext cx="6995160" cy="4802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160" y="0"/>
            <a:ext cx="5196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</a:t>
            </a:r>
            <a:r>
              <a:rPr lang="zh-TW" altLang="en-US" sz="2800" dirty="0">
                <a:solidFill>
                  <a:srgbClr val="0070C0"/>
                </a:solidFill>
              </a:rPr>
              <a:t> </a:t>
            </a:r>
            <a:r>
              <a:rPr lang="es-ES" altLang="zh-TW" sz="2800" dirty="0">
                <a:solidFill>
                  <a:srgbClr val="0070C0"/>
                </a:solidFill>
              </a:rPr>
              <a:t>la montaña Ali.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nublado.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el día luminoso?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mucho, casi no hace sol.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clima?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clima es húmedo.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vegetación?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palmeras, plantas de té y  </a:t>
            </a:r>
            <a:r>
              <a:rPr lang="es-ES" altLang="zh-TW" sz="2800" dirty="0" err="1">
                <a:solidFill>
                  <a:srgbClr val="0070C0"/>
                </a:solidFill>
              </a:rPr>
              <a:t>sakuras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Las </a:t>
            </a:r>
            <a:r>
              <a:rPr lang="es-ES" altLang="zh-TW" sz="2800" dirty="0" err="1">
                <a:solidFill>
                  <a:srgbClr val="0070C0"/>
                </a:solidFill>
              </a:rPr>
              <a:t>sakuras</a:t>
            </a:r>
            <a:r>
              <a:rPr lang="es-ES" altLang="zh-TW" sz="2800" dirty="0">
                <a:solidFill>
                  <a:srgbClr val="0070C0"/>
                </a:solidFill>
              </a:rPr>
              <a:t> nos dicen que estamos en primavera.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 y agradable.</a:t>
            </a:r>
          </a:p>
        </p:txBody>
      </p:sp>
    </p:spTree>
    <p:extLst>
      <p:ext uri="{BB962C8B-B14F-4D97-AF65-F5344CB8AC3E}">
        <p14:creationId xmlns:p14="http://schemas.microsoft.com/office/powerpoint/2010/main" val="13489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649"/>
            <a:ext cx="6995160" cy="5246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5160" y="381000"/>
            <a:ext cx="5196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es bueno.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nieve en las montañas.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¿Cuánto miden las montañas?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Más de 3.000 metros.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vegetación?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delante hay muchas flores y detrás árboles.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Probablemente estamos en primavera.</a:t>
            </a:r>
          </a:p>
        </p:txBody>
      </p:sp>
    </p:spTree>
    <p:extLst>
      <p:ext uri="{BB962C8B-B14F-4D97-AF65-F5344CB8AC3E}">
        <p14:creationId xmlns:p14="http://schemas.microsoft.com/office/powerpoint/2010/main" val="2460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0393"/>
            <a:ext cx="6995160" cy="494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160" y="381000"/>
            <a:ext cx="5196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 una playa.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el día luminoso?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hace sol.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¿Cuánta gente hay en la playa?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Poca, porque es difícil llegar.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hay muchas rocas.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Seguramente estamos en verano.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bonito.</a:t>
            </a:r>
          </a:p>
        </p:txBody>
      </p:sp>
    </p:spTree>
    <p:extLst>
      <p:ext uri="{BB962C8B-B14F-4D97-AF65-F5344CB8AC3E}">
        <p14:creationId xmlns:p14="http://schemas.microsoft.com/office/powerpoint/2010/main" val="22831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0393"/>
            <a:ext cx="6995160" cy="4948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5160" y="381000"/>
            <a:ext cx="51968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 una playa.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el día luminoso?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hace sol.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¿Cuánta gente hay en la playa?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Poca, porque es difícil llegar.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hay muchas rocas.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Seguramente estamos en verano.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bonito.</a:t>
            </a:r>
          </a:p>
        </p:txBody>
      </p:sp>
    </p:spTree>
    <p:extLst>
      <p:ext uri="{BB962C8B-B14F-4D97-AF65-F5344CB8AC3E}">
        <p14:creationId xmlns:p14="http://schemas.microsoft.com/office/powerpoint/2010/main" val="9635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95160" y="0"/>
            <a:ext cx="5196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 una carretera.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un poquito nublado.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montañas en el fondo?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hay </a:t>
            </a:r>
            <a:r>
              <a:rPr lang="es-ES" altLang="zh-TW" sz="2800">
                <a:solidFill>
                  <a:srgbClr val="0070C0"/>
                </a:solidFill>
              </a:rPr>
              <a:t>tres colinas.</a:t>
            </a: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esto un valle?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es un desierto.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momento del día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Probablemente es por la tarde.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Seguramente estamos en verano.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 y relajante.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clima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En los desiertos el clima es seco.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0747"/>
            <a:ext cx="6997147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995160" y="0"/>
            <a:ext cx="5196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¿Dónde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Estamos en una carretera.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un poquito nublado.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montañas en el fondo?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hay tres colinas.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esto un valle?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es un desierto.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momento del día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Probablemente es por la tarde.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Seguramente estamos en verano.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paisaje?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muy bonito y relajante.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clima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En los desiertos el clima es seco.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510747"/>
            <a:ext cx="6997147" cy="393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6995160" y="0"/>
            <a:ext cx="5196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es agradable.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 pero hay algunas nubes pequeñas.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nieve en la parte alta del volcán.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animales?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delante hay animales. Son llamas.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esto un desierto?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es un altiplano.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 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lo sé. Es difícil saberlo.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7007"/>
            <a:ext cx="6998537" cy="40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6995160" y="0"/>
            <a:ext cx="51968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es agradable.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está despejado pero hay algunas nubes pequeñas.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nieve en la parte alta del volcán.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animales?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delante hay animales. Son llamas.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¿Es esto un desierto?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No, es un altiplano.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 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lo sé. Es difícil saberlo.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77007"/>
            <a:ext cx="6998537" cy="40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6506937" y="0"/>
            <a:ext cx="577215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¿Cómo es el tiempo?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tiempo </a:t>
            </a:r>
            <a:r>
              <a:rPr lang="es-ES" altLang="zh-TW" sz="2800" u="sng" dirty="0">
                <a:solidFill>
                  <a:srgbClr val="0070C0"/>
                </a:solidFill>
              </a:rPr>
              <a:t>es</a:t>
            </a:r>
            <a:r>
              <a:rPr lang="es-ES" altLang="zh-TW" sz="2800" dirty="0">
                <a:solidFill>
                  <a:srgbClr val="0070C0"/>
                </a:solidFill>
              </a:rPr>
              <a:t> muy </a:t>
            </a:r>
            <a:r>
              <a:rPr lang="es-ES" altLang="zh-TW" sz="2800" u="sng" dirty="0">
                <a:solidFill>
                  <a:srgbClr val="0070C0"/>
                </a:solidFill>
              </a:rPr>
              <a:t>malo</a:t>
            </a:r>
            <a:r>
              <a:rPr lang="es-ES" altLang="zh-TW" sz="2800" dirty="0">
                <a:solidFill>
                  <a:srgbClr val="0070C0"/>
                </a:solidFill>
              </a:rPr>
              <a:t>. Ahora en Londres </a:t>
            </a:r>
            <a:r>
              <a:rPr lang="es-ES" altLang="zh-TW" sz="2800" u="sng" dirty="0">
                <a:solidFill>
                  <a:srgbClr val="0070C0"/>
                </a:solidFill>
              </a:rPr>
              <a:t>hace</a:t>
            </a:r>
            <a:r>
              <a:rPr lang="es-ES" altLang="zh-TW" sz="2800" dirty="0">
                <a:solidFill>
                  <a:srgbClr val="0070C0"/>
                </a:solidFill>
              </a:rPr>
              <a:t> </a:t>
            </a:r>
            <a:r>
              <a:rPr lang="es-ES" altLang="zh-TW" sz="2800" u="sng" dirty="0">
                <a:solidFill>
                  <a:srgbClr val="0070C0"/>
                </a:solidFill>
              </a:rPr>
              <a:t>mal tiempo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está el cielo?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El cielo </a:t>
            </a:r>
            <a:r>
              <a:rPr lang="es-ES" altLang="zh-TW" sz="2800" u="sng" dirty="0">
                <a:solidFill>
                  <a:srgbClr val="0070C0"/>
                </a:solidFill>
              </a:rPr>
              <a:t>está</a:t>
            </a:r>
            <a:r>
              <a:rPr lang="es-ES" altLang="zh-TW" sz="2800" dirty="0">
                <a:solidFill>
                  <a:srgbClr val="0070C0"/>
                </a:solidFill>
              </a:rPr>
              <a:t> muy </a:t>
            </a:r>
            <a:r>
              <a:rPr lang="es-ES" altLang="zh-TW" sz="2800" u="sng" dirty="0">
                <a:solidFill>
                  <a:srgbClr val="0070C0"/>
                </a:solidFill>
              </a:rPr>
              <a:t>nublado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¿Hay nieve?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hay mucha nieve.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¿En qué estación estamos?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Obviamente, estamos en invierno.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hay mucha nieve y todavía está nevando.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la temperatura?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La temperatura es muy baja.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¿Cómo es el clima?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Londres es una ciudad muy húmeda.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4618"/>
            <a:ext cx="6506935" cy="433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1004</Words>
  <Application>Microsoft Office PowerPoint</Application>
  <PresentationFormat>Widescreen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PMingLiU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2015-12-23T12:02:50Z</dcterms:created>
  <dcterms:modified xsi:type="dcterms:W3CDTF">2021-04-03T08:43:06Z</dcterms:modified>
</cp:coreProperties>
</file>