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1135" r:id="rId2"/>
    <p:sldId id="1390" r:id="rId3"/>
    <p:sldId id="1399" r:id="rId4"/>
    <p:sldId id="1391" r:id="rId5"/>
    <p:sldId id="1398" r:id="rId6"/>
    <p:sldId id="1401" r:id="rId7"/>
    <p:sldId id="1397" r:id="rId8"/>
    <p:sldId id="1400" r:id="rId9"/>
    <p:sldId id="1393" r:id="rId10"/>
    <p:sldId id="1394" r:id="rId11"/>
    <p:sldId id="1395" r:id="rId1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9418" autoAdjust="0"/>
  </p:normalViewPr>
  <p:slideViewPr>
    <p:cSldViewPr>
      <p:cViewPr varScale="1">
        <p:scale>
          <a:sx n="61" d="100"/>
          <a:sy n="61" d="100"/>
        </p:scale>
        <p:origin x="158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04.06.2015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952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49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Term Project : Requirement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© Copyright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2015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by Willie Yang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歷屆專題參考 </a:t>
            </a:r>
            <a:r>
              <a:rPr lang="en-US" altLang="zh-TW" dirty="0" smtClean="0">
                <a:solidFill>
                  <a:schemeClr val="tx1"/>
                </a:solidFill>
              </a:rPr>
              <a:t>3 (</a:t>
            </a:r>
            <a:r>
              <a:rPr lang="zh-TW" altLang="en-US" dirty="0" smtClean="0">
                <a:solidFill>
                  <a:schemeClr val="tx1"/>
                </a:solidFill>
              </a:rPr>
              <a:t>摘錄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8196" name="內容版面配置區 2"/>
          <p:cNvSpPr>
            <a:spLocks noGrp="1"/>
          </p:cNvSpPr>
          <p:nvPr>
            <p:ph idx="1"/>
          </p:nvPr>
        </p:nvSpPr>
        <p:spPr>
          <a:xfrm>
            <a:off x="292224" y="1752600"/>
            <a:ext cx="4495800" cy="4876800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3C NA NET</a:t>
            </a: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找出</a:t>
            </a:r>
            <a:r>
              <a:rPr lang="en-US" altLang="zh-TW" sz="1800" dirty="0" smtClean="0">
                <a:solidFill>
                  <a:schemeClr val="tx1"/>
                </a:solidFill>
              </a:rPr>
              <a:t>3C</a:t>
            </a:r>
            <a:r>
              <a:rPr lang="zh-TW" altLang="en-US" sz="1800" dirty="0" smtClean="0">
                <a:solidFill>
                  <a:schemeClr val="tx1"/>
                </a:solidFill>
              </a:rPr>
              <a:t>負面評價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可做相關搜尋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機車改裝零件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來源包括專業網站與</a:t>
            </a:r>
            <a:r>
              <a:rPr lang="en-US" altLang="zh-TW" sz="1800" dirty="0" smtClean="0">
                <a:solidFill>
                  <a:schemeClr val="tx1"/>
                </a:solidFill>
              </a:rPr>
              <a:t>PTT</a:t>
            </a: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可搜尋價格與評論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PTT</a:t>
            </a:r>
            <a:r>
              <a:rPr lang="zh-TW" altLang="en-US" sz="2400" dirty="0" smtClean="0">
                <a:solidFill>
                  <a:schemeClr val="tx1"/>
                </a:solidFill>
              </a:rPr>
              <a:t>電影評分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以</a:t>
            </a:r>
            <a:r>
              <a:rPr lang="en-US" altLang="zh-TW" sz="1800" dirty="0" smtClean="0">
                <a:solidFill>
                  <a:schemeClr val="tx1"/>
                </a:solidFill>
              </a:rPr>
              <a:t>Yahoo</a:t>
            </a:r>
            <a:r>
              <a:rPr lang="zh-TW" altLang="en-US" sz="1800" dirty="0" smtClean="0">
                <a:solidFill>
                  <a:schemeClr val="tx1"/>
                </a:solidFill>
              </a:rPr>
              <a:t>電影資料為主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配合</a:t>
            </a:r>
            <a:r>
              <a:rPr lang="en-US" altLang="zh-TW" sz="1800" dirty="0" smtClean="0">
                <a:solidFill>
                  <a:schemeClr val="tx1"/>
                </a:solidFill>
              </a:rPr>
              <a:t>PTT</a:t>
            </a:r>
            <a:r>
              <a:rPr lang="zh-TW" altLang="en-US" sz="1800" dirty="0" smtClean="0">
                <a:solidFill>
                  <a:schemeClr val="tx1"/>
                </a:solidFill>
              </a:rPr>
              <a:t>評論做統計分析</a:t>
            </a:r>
            <a:endParaRPr lang="en-US" altLang="zh-TW" sz="1800" dirty="0" smtClean="0">
              <a:solidFill>
                <a:schemeClr val="tx1"/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4419600" y="1752600"/>
            <a:ext cx="449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電眼秘書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以時間軸導向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結合地圖 與電影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+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戲院搜尋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電影時刻表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從不同來源抓電影場次資訊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新詞的發源地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找出網路新用語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找出新詞與事件的關聯性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20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筆電</a:t>
            </a:r>
            <a:r>
              <a:rPr kumimoji="0" lang="en-US" altLang="zh-TW" sz="20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DIY</a:t>
            </a: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分析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PTT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文章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利用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Tag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做比較 報價 趣味關聯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歷屆專題參考 </a:t>
            </a:r>
            <a:r>
              <a:rPr lang="en-US" altLang="zh-TW" dirty="0" smtClean="0">
                <a:solidFill>
                  <a:schemeClr val="tx1"/>
                </a:solidFill>
              </a:rPr>
              <a:t>4 (</a:t>
            </a:r>
            <a:r>
              <a:rPr lang="zh-TW" altLang="en-US" dirty="0" smtClean="0">
                <a:solidFill>
                  <a:schemeClr val="tx1"/>
                </a:solidFill>
              </a:rPr>
              <a:t>摘錄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292224" y="1752600"/>
            <a:ext cx="4063752" cy="4876800"/>
          </a:xfrm>
        </p:spPr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知租網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爬</a:t>
            </a:r>
            <a:r>
              <a:rPr lang="en-US" altLang="zh-TW" sz="1800" dirty="0" smtClean="0">
                <a:solidFill>
                  <a:schemeClr val="tx1"/>
                </a:solidFill>
              </a:rPr>
              <a:t>591</a:t>
            </a:r>
            <a:r>
              <a:rPr lang="zh-TW" altLang="en-US" sz="1800" dirty="0" smtClean="0">
                <a:solidFill>
                  <a:schemeClr val="tx1"/>
                </a:solidFill>
              </a:rPr>
              <a:t>、永慶、信義房屋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可任用何欄位全文檢索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結合</a:t>
            </a:r>
            <a:r>
              <a:rPr lang="en-US" altLang="zh-TW" sz="1800" dirty="0" smtClean="0">
                <a:solidFill>
                  <a:schemeClr val="tx1"/>
                </a:solidFill>
              </a:rPr>
              <a:t>Google Map</a:t>
            </a: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娛樂搜尋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預抓歌詞與歌手簡介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搜尋後並自動帶出</a:t>
            </a:r>
            <a:r>
              <a:rPr lang="en-US" altLang="zh-TW" sz="1800" dirty="0" smtClean="0">
                <a:solidFill>
                  <a:schemeClr val="tx1"/>
                </a:solidFill>
              </a:rPr>
              <a:t>Google</a:t>
            </a:r>
            <a:r>
              <a:rPr lang="zh-TW" altLang="en-US" sz="1800" dirty="0" smtClean="0">
                <a:solidFill>
                  <a:schemeClr val="tx1"/>
                </a:solidFill>
              </a:rPr>
              <a:t>圖片與</a:t>
            </a:r>
            <a:r>
              <a:rPr lang="en-US" altLang="zh-TW" sz="1800" dirty="0" smtClean="0">
                <a:solidFill>
                  <a:schemeClr val="tx1"/>
                </a:solidFill>
              </a:rPr>
              <a:t>YouTube</a:t>
            </a:r>
            <a:r>
              <a:rPr lang="zh-TW" altLang="en-US" sz="1800" dirty="0" smtClean="0">
                <a:solidFill>
                  <a:schemeClr val="tx1"/>
                </a:solidFill>
              </a:rPr>
              <a:t>影片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論文參考搜尋器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抓下大量碩博士論文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建立自己的搜尋引擎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4419600" y="1752600"/>
            <a:ext cx="449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音樂搜尋引擎 </a:t>
            </a:r>
            <a:r>
              <a:rPr kumimoji="0" lang="en-US" altLang="zh-TW" kern="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findmusic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歌曲相關</a:t>
            </a: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資訊</a:t>
            </a:r>
            <a:r>
              <a:rPr kumimoji="0" lang="en-US" altLang="zh-TW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+ </a:t>
            </a: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購買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比價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可以曲找曲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歌手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曲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新聞懶人包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新聞事件全紀錄，輸入關鍵字過濾不相關與相似的資料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鄉民指南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結合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PTT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與網路相簿，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比對熱門看板與相簿的帳號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en-US" altLang="zh-TW" sz="20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MSN</a:t>
            </a:r>
            <a:r>
              <a:rPr kumimoji="0" lang="zh-TW" altLang="en-US" sz="20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紀錄搜尋</a:t>
            </a:r>
            <a:endParaRPr kumimoji="0" lang="en-US" altLang="zh-TW" sz="20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火星文</a:t>
            </a:r>
            <a:r>
              <a:rPr kumimoji="0" lang="en-US" altLang="zh-TW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注音文</a:t>
            </a:r>
            <a:r>
              <a:rPr kumimoji="0" lang="en-US" altLang="zh-TW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不挑字也可搜</a:t>
            </a:r>
            <a:endParaRPr kumimoji="0" lang="en-US" altLang="zh-TW" sz="1800" kern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各種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動作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心情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紀錄也可分析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Term Project Requirement</a:t>
            </a:r>
            <a:endParaRPr lang="zh-TW" altLang="en-US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dirty="0" smtClean="0"/>
              <a:t>主題自訂</a:t>
            </a:r>
            <a:endParaRPr lang="en-US" altLang="zh-TW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real and practical scenarios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Ex. web, mobile, social ; for person, school, business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dirty="0" smtClean="0"/>
              <a:t>展現課堂內所學技術或工具</a:t>
            </a:r>
            <a:endParaRPr lang="en-US" altLang="zh-TW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Search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Text Mining &amp; Web Mining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Clustering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Classification</a:t>
            </a:r>
            <a:endParaRPr lang="en-US" altLang="zh-TW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altLang="zh-TW" dirty="0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4CE8E0A-0A77-4612-9C73-D12634C675F7}" type="slidenum">
              <a:rPr lang="zh-TW" altLang="en-US" smtClean="0">
                <a:latin typeface="微軟正黑體" pitchFamily="34" charset="-120"/>
                <a:ea typeface="微軟正黑體" pitchFamily="34" charset="-120"/>
              </a:rPr>
              <a:pPr/>
              <a:t>2</a:t>
            </a:fld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Grading</a:t>
            </a:r>
            <a:endParaRPr lang="zh-TW" altLang="en-US" dirty="0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dirty="0" smtClean="0"/>
              <a:t>評分標準</a:t>
            </a:r>
            <a:endParaRPr lang="en-US" altLang="zh-TW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30% </a:t>
            </a:r>
            <a:r>
              <a:rPr lang="zh-TW" altLang="en-US" dirty="0" smtClean="0"/>
              <a:t>主題構想之創意或實用程度</a:t>
            </a:r>
            <a:endParaRPr lang="en-US" altLang="zh-TW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40% </a:t>
            </a:r>
            <a:r>
              <a:rPr lang="zh-TW" altLang="en-US" dirty="0" smtClean="0"/>
              <a:t>效果與完成度</a:t>
            </a:r>
            <a:endParaRPr lang="en-US" altLang="zh-TW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/>
              <a:t>30% </a:t>
            </a:r>
            <a:r>
              <a:rPr lang="zh-TW" altLang="en-US" dirty="0" smtClean="0"/>
              <a:t>簡報 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</a:t>
            </a:r>
            <a:r>
              <a:rPr lang="en-US" altLang="zh-TW" dirty="0" smtClean="0"/>
              <a:t>Demo)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altLang="zh-TW" dirty="0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4CE8E0A-0A77-4612-9C73-D12634C675F7}" type="slidenum">
              <a:rPr lang="zh-TW" altLang="en-US" smtClean="0">
                <a:latin typeface="微軟正黑體" pitchFamily="34" charset="-120"/>
                <a:ea typeface="微軟正黑體" pitchFamily="34" charset="-120"/>
              </a:rPr>
              <a:pPr/>
              <a:t>3</a:t>
            </a:fld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Presentation agenda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動機、背景</a:t>
            </a:r>
            <a:endParaRPr lang="en-US" altLang="zh-TW" dirty="0" smtClean="0"/>
          </a:p>
          <a:p>
            <a:r>
              <a:rPr lang="zh-TW" altLang="en-US" dirty="0" smtClean="0"/>
              <a:t>內容介紹</a:t>
            </a:r>
            <a:endParaRPr lang="en-US" altLang="zh-TW" dirty="0" smtClean="0"/>
          </a:p>
          <a:p>
            <a:r>
              <a:rPr lang="zh-TW" altLang="en-US" dirty="0" smtClean="0"/>
              <a:t>特色、</a:t>
            </a:r>
            <a:r>
              <a:rPr lang="zh-TW" altLang="en-US" dirty="0" smtClean="0"/>
              <a:t>優勢</a:t>
            </a:r>
            <a:endParaRPr lang="zh-TW" altLang="en-US" dirty="0" smtClean="0"/>
          </a:p>
          <a:p>
            <a:r>
              <a:rPr lang="zh-TW" altLang="en-US" dirty="0" smtClean="0"/>
              <a:t>實作方法或架構</a:t>
            </a:r>
          </a:p>
          <a:p>
            <a:r>
              <a:rPr lang="zh-TW" altLang="en-US" dirty="0" smtClean="0"/>
              <a:t>系統功能或情境</a:t>
            </a:r>
          </a:p>
          <a:p>
            <a:r>
              <a:rPr lang="zh-TW" altLang="en-US" dirty="0" smtClean="0"/>
              <a:t>展示</a:t>
            </a:r>
          </a:p>
          <a:p>
            <a:r>
              <a:rPr lang="zh-TW" altLang="en-US" dirty="0" smtClean="0"/>
              <a:t>分工說明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簡報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分鐘</a:t>
            </a: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2E51D3BA-4CD4-4040-8970-E2A2AEE64D2E}" type="slidenum">
              <a:rPr lang="zh-TW" altLang="en-US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Corpus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自行準備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capture from web or open database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課程提供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dirty="0"/>
              <a:t>1999 </a:t>
            </a:r>
            <a:r>
              <a:rPr lang="zh-TW" altLang="en-US" dirty="0"/>
              <a:t>案件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社群資料 </a:t>
            </a:r>
            <a:r>
              <a:rPr lang="en-US" altLang="zh-TW" dirty="0"/>
              <a:t>: </a:t>
            </a:r>
            <a:r>
              <a:rPr lang="zh-TW" altLang="en-US" dirty="0"/>
              <a:t>依主題</a:t>
            </a:r>
            <a:r>
              <a:rPr lang="zh-TW" altLang="en-US" dirty="0" smtClean="0"/>
              <a:t>別</a:t>
            </a:r>
            <a:endParaRPr lang="en-US" altLang="zh-TW" dirty="0" smtClean="0"/>
          </a:p>
          <a:p>
            <a:pPr lvl="2">
              <a:lnSpc>
                <a:spcPct val="150000"/>
              </a:lnSpc>
            </a:pPr>
            <a:r>
              <a:rPr lang="zh-TW" altLang="en-US" dirty="0"/>
              <a:t>餐飲、電影</a:t>
            </a:r>
            <a:r>
              <a:rPr lang="zh-TW" altLang="en-US" dirty="0" smtClean="0"/>
              <a:t>、單車</a:t>
            </a:r>
            <a:r>
              <a:rPr lang="zh-TW" altLang="en-US" dirty="0"/>
              <a:t>、購物</a:t>
            </a:r>
            <a:r>
              <a:rPr lang="zh-TW" altLang="en-US" dirty="0" smtClean="0"/>
              <a:t>、手機、旅遊、美妝、戲劇</a:t>
            </a:r>
            <a:endParaRPr lang="en-US" altLang="zh-TW" dirty="0"/>
          </a:p>
          <a:p>
            <a:pPr lvl="2">
              <a:lnSpc>
                <a:spcPct val="150000"/>
              </a:lnSpc>
            </a:pPr>
            <a:r>
              <a:rPr lang="en-US" altLang="zh-TW" dirty="0"/>
              <a:t>by </a:t>
            </a:r>
            <a:r>
              <a:rPr lang="en-US" altLang="zh-TW" dirty="0" smtClean="0"/>
              <a:t>request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新聞資料</a:t>
            </a: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2E51D3BA-4CD4-4040-8970-E2A2AEE64D2E}" type="slidenum">
              <a:rPr lang="zh-TW" altLang="en-US" smtClean="0">
                <a:ea typeface="新細明體" charset="-120"/>
              </a:rPr>
              <a:pPr/>
              <a:t>5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2014/6~2015/5 </a:t>
            </a:r>
            <a:r>
              <a:rPr lang="zh-TW" altLang="en-US" dirty="0" smtClean="0"/>
              <a:t>社群及新聞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PTT :</a:t>
            </a:r>
            <a:r>
              <a:rPr lang="zh-TW" altLang="en-US" dirty="0" smtClean="0"/>
              <a:t> </a:t>
            </a:r>
            <a:r>
              <a:rPr lang="en-US" altLang="zh-TW" dirty="0" smtClean="0"/>
              <a:t>food</a:t>
            </a:r>
            <a:r>
              <a:rPr lang="en-US" altLang="zh-TW" dirty="0"/>
              <a:t>, movie, </a:t>
            </a:r>
            <a:r>
              <a:rPr lang="en-US" altLang="zh-TW" dirty="0" err="1"/>
              <a:t>mobilecomm</a:t>
            </a:r>
            <a:r>
              <a:rPr lang="en-US" altLang="zh-TW" dirty="0"/>
              <a:t>, </a:t>
            </a:r>
            <a:r>
              <a:rPr lang="en-US" altLang="zh-TW" dirty="0" err="1"/>
              <a:t>creditcard</a:t>
            </a:r>
            <a:r>
              <a:rPr lang="en-US" altLang="zh-TW" dirty="0"/>
              <a:t>, </a:t>
            </a:r>
            <a:r>
              <a:rPr lang="en-US" altLang="zh-TW" dirty="0" err="1"/>
              <a:t>buytogether</a:t>
            </a:r>
            <a:r>
              <a:rPr lang="en-US" altLang="zh-TW" dirty="0"/>
              <a:t>, </a:t>
            </a:r>
            <a:r>
              <a:rPr lang="en-US" altLang="zh-TW" dirty="0" err="1"/>
              <a:t>japan_travel</a:t>
            </a:r>
            <a:r>
              <a:rPr lang="en-US" altLang="zh-TW" dirty="0"/>
              <a:t>, </a:t>
            </a:r>
            <a:r>
              <a:rPr lang="en-US" altLang="zh-TW" dirty="0" err="1"/>
              <a:t>beautysalon</a:t>
            </a:r>
            <a:r>
              <a:rPr lang="en-US" altLang="zh-TW" dirty="0"/>
              <a:t>, </a:t>
            </a:r>
            <a:r>
              <a:rPr lang="en-US" altLang="zh-TW" dirty="0" err="1"/>
              <a:t>taiwandrama</a:t>
            </a:r>
            <a:r>
              <a:rPr lang="en-US" altLang="zh-TW" dirty="0"/>
              <a:t>, bike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Mobile01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智慧型</a:t>
            </a:r>
            <a:r>
              <a:rPr lang="zh-TW" altLang="en-US" dirty="0"/>
              <a:t>與傳統</a:t>
            </a:r>
            <a:r>
              <a:rPr lang="zh-TW" altLang="en-US" dirty="0" smtClean="0"/>
              <a:t>手機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4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Deliverables</a:t>
            </a:r>
            <a:endParaRPr lang="zh-TW" altLang="en-US" dirty="0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zh-TW" altLang="en-US" dirty="0" smtClean="0"/>
              <a:t>分組展示</a:t>
            </a:r>
            <a:endParaRPr lang="en-US" altLang="zh-TW" dirty="0" smtClean="0"/>
          </a:p>
          <a:p>
            <a:pPr lvl="1">
              <a:spcBef>
                <a:spcPts val="1600"/>
              </a:spcBef>
            </a:pPr>
            <a:r>
              <a:rPr lang="zh-TW" altLang="en-US" dirty="0" smtClean="0"/>
              <a:t>每組</a:t>
            </a:r>
            <a:r>
              <a:rPr lang="en-US" altLang="zh-TW" dirty="0" smtClean="0"/>
              <a:t>1~4</a:t>
            </a:r>
            <a:r>
              <a:rPr lang="zh-TW" altLang="en-US" dirty="0" smtClean="0"/>
              <a:t>位同學</a:t>
            </a:r>
            <a:endParaRPr lang="en-US" altLang="zh-TW" dirty="0" smtClean="0"/>
          </a:p>
          <a:p>
            <a:pPr lvl="1">
              <a:spcBef>
                <a:spcPts val="1600"/>
              </a:spcBef>
            </a:pPr>
            <a:r>
              <a:rPr lang="zh-TW" altLang="en-US" dirty="0" smtClean="0"/>
              <a:t>不限程式語言與演算法</a:t>
            </a:r>
            <a:endParaRPr lang="en-US" altLang="zh-TW" dirty="0" smtClean="0"/>
          </a:p>
          <a:p>
            <a:pPr lvl="1">
              <a:spcBef>
                <a:spcPts val="1600"/>
              </a:spcBef>
            </a:pPr>
            <a:r>
              <a:rPr lang="en-US" altLang="zh-TW" dirty="0" smtClean="0"/>
              <a:t>6/26 </a:t>
            </a:r>
            <a:r>
              <a:rPr lang="zh-TW" altLang="en-US" dirty="0" smtClean="0"/>
              <a:t>上台展示，繳交投影片、系統擷圖、與程式</a:t>
            </a:r>
            <a:endParaRPr lang="en-US" altLang="zh-TW" dirty="0" smtClean="0"/>
          </a:p>
          <a:p>
            <a:pPr lvl="2">
              <a:spcBef>
                <a:spcPts val="1600"/>
              </a:spcBef>
            </a:pPr>
            <a:r>
              <a:rPr lang="zh-TW" altLang="en-US" dirty="0" smtClean="0"/>
              <a:t>打包壓縮，檔名為學號 </a:t>
            </a:r>
            <a:r>
              <a:rPr lang="en-US" altLang="zh-TW" dirty="0" smtClean="0"/>
              <a:t>ke2015_proj</a:t>
            </a:r>
            <a:r>
              <a:rPr lang="en-US" altLang="zh-TW" dirty="0" smtClean="0"/>
              <a:t>_</a:t>
            </a:r>
            <a:r>
              <a:rPr lang="zh-TW" altLang="en-US" dirty="0" smtClean="0"/>
              <a:t>學號</a:t>
            </a:r>
            <a:r>
              <a:rPr lang="en-US" altLang="zh-TW" dirty="0" smtClean="0"/>
              <a:t>_</a:t>
            </a:r>
            <a:r>
              <a:rPr lang="zh-TW" altLang="en-US" dirty="0" smtClean="0"/>
              <a:t>學號</a:t>
            </a:r>
            <a:r>
              <a:rPr lang="en-US" altLang="zh-TW" dirty="0" smtClean="0"/>
              <a:t>…zip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endParaRPr lang="en-US" altLang="zh-TW" dirty="0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4CE8E0A-0A77-4612-9C73-D12634C675F7}" type="slidenum">
              <a:rPr lang="zh-TW" altLang="en-US" smtClean="0">
                <a:latin typeface="微軟正黑體" pitchFamily="34" charset="-120"/>
                <a:ea typeface="微軟正黑體" pitchFamily="34" charset="-120"/>
              </a:rPr>
              <a:pPr/>
              <a:t>7</a:t>
            </a:fld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歷屆專題參考 </a:t>
            </a:r>
            <a:r>
              <a:rPr lang="en-US" altLang="zh-TW" dirty="0" smtClean="0">
                <a:solidFill>
                  <a:schemeClr val="tx1"/>
                </a:solidFill>
              </a:rPr>
              <a:t>1 (</a:t>
            </a:r>
            <a:r>
              <a:rPr lang="zh-TW" altLang="en-US" dirty="0" smtClean="0">
                <a:solidFill>
                  <a:schemeClr val="tx1"/>
                </a:solidFill>
              </a:rPr>
              <a:t>摘錄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7172" name="內容版面配置區 2"/>
          <p:cNvSpPr>
            <a:spLocks noGrp="1"/>
          </p:cNvSpPr>
          <p:nvPr>
            <p:ph idx="1"/>
          </p:nvPr>
        </p:nvSpPr>
        <p:spPr>
          <a:xfrm>
            <a:off x="292224" y="1752600"/>
            <a:ext cx="4495800" cy="4876800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News Hot Net</a:t>
            </a: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熱門新聞關鍵詞 </a:t>
            </a:r>
            <a:r>
              <a:rPr lang="en-US" altLang="zh-TW" sz="1800" dirty="0" smtClean="0">
                <a:solidFill>
                  <a:schemeClr val="tx1"/>
                </a:solidFill>
              </a:rPr>
              <a:t>+ </a:t>
            </a:r>
            <a:r>
              <a:rPr lang="zh-TW" altLang="en-US" sz="1800" dirty="0" smtClean="0">
                <a:solidFill>
                  <a:schemeClr val="tx1"/>
                </a:solidFill>
              </a:rPr>
              <a:t>報導地點統計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FOODPOLY</a:t>
            </a: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用手機找附近店家資訊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可看網路評價與路徑規劃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en-US" altLang="zh-TW" sz="2400" dirty="0" err="1" smtClean="0">
                <a:solidFill>
                  <a:schemeClr val="tx1"/>
                </a:solidFill>
              </a:rPr>
              <a:t>Facebook</a:t>
            </a:r>
            <a:r>
              <a:rPr lang="en-US" altLang="zh-TW" sz="2400" dirty="0" smtClean="0">
                <a:solidFill>
                  <a:schemeClr val="tx1"/>
                </a:solidFill>
              </a:rPr>
              <a:t> Friends News</a:t>
            </a: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看</a:t>
            </a:r>
            <a:r>
              <a:rPr lang="en-US" altLang="zh-TW" sz="1800" dirty="0" smtClean="0">
                <a:solidFill>
                  <a:schemeClr val="tx1"/>
                </a:solidFill>
              </a:rPr>
              <a:t>FB</a:t>
            </a:r>
            <a:r>
              <a:rPr lang="zh-TW" altLang="en-US" sz="1800" dirty="0" smtClean="0">
                <a:solidFill>
                  <a:schemeClr val="tx1"/>
                </a:solidFill>
              </a:rPr>
              <a:t>好友熱門話題、熱門字詞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情緒分析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Happy Click</a:t>
            </a:r>
          </a:p>
          <a:p>
            <a:pPr lvl="1"/>
            <a:r>
              <a:rPr lang="zh-TW" altLang="en-US" sz="2000" dirty="0" smtClean="0">
                <a:solidFill>
                  <a:schemeClr val="tx1"/>
                </a:solidFill>
              </a:rPr>
              <a:t>準確的娛樂新聞連續閱讀推薦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r>
              <a:rPr lang="en-US" altLang="zh-TW" sz="2400" dirty="0" err="1" smtClean="0">
                <a:solidFill>
                  <a:schemeClr val="tx1"/>
                </a:solidFill>
              </a:rPr>
              <a:t>TravelFun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2000" dirty="0" smtClean="0">
                <a:solidFill>
                  <a:schemeClr val="tx1"/>
                </a:solidFill>
              </a:rPr>
              <a:t>台灣觀光景點資訊分類整理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lvl="1"/>
            <a:endParaRPr lang="en-US" altLang="zh-TW" sz="2000" dirty="0" smtClean="0">
              <a:solidFill>
                <a:schemeClr val="tx1"/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4419600" y="1752600"/>
            <a:ext cx="472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狗狗一把抓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將網路文章自動重新分類整理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心情點播</a:t>
            </a:r>
            <a:endParaRPr lang="en-US" altLang="zh-TW" kern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對歌詞分類點播</a:t>
            </a:r>
            <a:endParaRPr kumimoji="0" lang="en-US" altLang="zh-TW" sz="1800" kern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可對照</a:t>
            </a:r>
            <a:r>
              <a:rPr lang="en-US" altLang="zh-TW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YouTube</a:t>
            </a:r>
            <a:r>
              <a:rPr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熱門排行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台灣戲劇</a:t>
            </a:r>
            <a:endParaRPr kumimoji="0" lang="zh-TW" altLang="en-US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網路抓演員與戲劇資訊</a:t>
            </a:r>
            <a:endParaRPr lang="en-US" altLang="zh-TW" sz="1800" kern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最爆 最夯 最感人 生氣 好笑 開心 </a:t>
            </a:r>
            <a:endParaRPr lang="en-US" altLang="zh-TW" sz="1800" kern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美食探索</a:t>
            </a: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餐廳店家自動分類菜色</a:t>
            </a:r>
            <a:endParaRPr lang="en-US" altLang="zh-TW" sz="1800" kern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整合</a:t>
            </a:r>
            <a:r>
              <a:rPr lang="en-US" altLang="zh-TW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Google Map</a:t>
            </a: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lang="zh-TW" altLang="en-US" sz="1800" kern="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整理節日應景餐廳分類</a:t>
            </a:r>
            <a:endParaRPr lang="en-US" altLang="zh-TW" sz="1800" kern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歷屆專題參考 </a:t>
            </a:r>
            <a:r>
              <a:rPr lang="en-US" altLang="zh-TW" dirty="0" smtClean="0">
                <a:solidFill>
                  <a:schemeClr val="tx1"/>
                </a:solidFill>
              </a:rPr>
              <a:t>2 (</a:t>
            </a:r>
            <a:r>
              <a:rPr lang="zh-TW" altLang="en-US" dirty="0" smtClean="0">
                <a:solidFill>
                  <a:schemeClr val="tx1"/>
                </a:solidFill>
              </a:rPr>
              <a:t>摘錄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7172" name="內容版面配置區 2"/>
          <p:cNvSpPr>
            <a:spLocks noGrp="1"/>
          </p:cNvSpPr>
          <p:nvPr>
            <p:ph idx="1"/>
          </p:nvPr>
        </p:nvSpPr>
        <p:spPr>
          <a:xfrm>
            <a:off x="292224" y="1752600"/>
            <a:ext cx="4495800" cy="4876800"/>
          </a:xfrm>
        </p:spPr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好康</a:t>
            </a:r>
            <a:r>
              <a:rPr lang="en-US" altLang="zh-TW" sz="2400" dirty="0" smtClean="0">
                <a:solidFill>
                  <a:schemeClr val="tx1"/>
                </a:solidFill>
              </a:rPr>
              <a:t>high</a:t>
            </a:r>
            <a:r>
              <a:rPr lang="zh-TW" altLang="en-US" sz="2400" dirty="0" smtClean="0">
                <a:solidFill>
                  <a:schemeClr val="tx1"/>
                </a:solidFill>
              </a:rPr>
              <a:t>翻天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匯集特賣優惠情報的網站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美食分饗網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匯集美食餐廳相關資訊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提供多維度查詢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單車卒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匯集單車零件、路線及討論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有重新分類整理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建立相關詞表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網路口碑分析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以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iphone</a:t>
            </a:r>
            <a:r>
              <a:rPr lang="zh-TW" altLang="en-US" sz="1800" dirty="0" smtClean="0">
                <a:solidFill>
                  <a:schemeClr val="tx1"/>
                </a:solidFill>
              </a:rPr>
              <a:t>和</a:t>
            </a:r>
            <a:r>
              <a:rPr lang="en-US" altLang="zh-TW" sz="1800" dirty="0" smtClean="0">
                <a:solidFill>
                  <a:schemeClr val="tx1"/>
                </a:solidFill>
              </a:rPr>
              <a:t>HTC</a:t>
            </a:r>
            <a:r>
              <a:rPr lang="zh-TW" altLang="en-US" sz="1800" dirty="0" smtClean="0">
                <a:solidFill>
                  <a:schemeClr val="tx1"/>
                </a:solidFill>
              </a:rPr>
              <a:t>手機為例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1800" dirty="0" smtClean="0">
                <a:solidFill>
                  <a:schemeClr val="tx1"/>
                </a:solidFill>
              </a:rPr>
              <a:t>依不同維度比較正負面</a:t>
            </a:r>
            <a:endParaRPr lang="en-US" altLang="zh-TW" sz="1800" dirty="0" smtClean="0">
              <a:solidFill>
                <a:schemeClr val="tx1"/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4419600" y="1752600"/>
            <a:ext cx="472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出遊</a:t>
            </a:r>
            <a:r>
              <a:rPr kumimoji="0" lang="en-US" altLang="zh-TW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</a:t>
            </a: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點通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爬旅行社網站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將資料分類與整理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包括景點、討論文章、周邊訊息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台灣各地美食精選</a:t>
            </a:r>
            <a:endParaRPr kumimoji="0" lang="en-US" altLang="zh-TW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PTT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文章做處理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自動找出地點與名產的關係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列出商家資訊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達人網</a:t>
            </a: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找</a:t>
            </a:r>
            <a:r>
              <a:rPr kumimoji="0" lang="en-US" altLang="zh-TW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Mobile01</a:t>
            </a: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板上有名的人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800100" lvl="1" indent="-342900" eaLnBrk="0" hangingPunct="0">
              <a:spcBef>
                <a:spcPct val="20000"/>
              </a:spcBef>
              <a:buSzPct val="60000"/>
              <a:buFont typeface="Wingdings" pitchFamily="2" charset="2"/>
              <a:buChar char="l"/>
              <a:defRPr/>
            </a:pPr>
            <a:r>
              <a:rPr kumimoji="0" lang="zh-TW" altLang="en-US" sz="18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統計發文、文章數等分析</a:t>
            </a:r>
            <a:endParaRPr kumimoji="0" lang="en-US" altLang="zh-TW" sz="180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698</Words>
  <Application>Microsoft Office PowerPoint</Application>
  <PresentationFormat>如螢幕大小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Arial Unicode MS</vt:lpstr>
      <vt:lpstr>Lucida Sans</vt:lpstr>
      <vt:lpstr>ＭＳ Ｐゴシック</vt:lpstr>
      <vt:lpstr>微軟正黑體</vt:lpstr>
      <vt:lpstr>新細明體</vt:lpstr>
      <vt:lpstr>Calibri</vt:lpstr>
      <vt:lpstr>Times New Roman</vt:lpstr>
      <vt:lpstr>Wingdings</vt:lpstr>
      <vt:lpstr>2_Office Theme</vt:lpstr>
      <vt:lpstr>Term Project : Requirement</vt:lpstr>
      <vt:lpstr>Term Project Requirement</vt:lpstr>
      <vt:lpstr>Grading</vt:lpstr>
      <vt:lpstr>Presentation agenda</vt:lpstr>
      <vt:lpstr>Corpus</vt:lpstr>
      <vt:lpstr>PowerPoint 簡報</vt:lpstr>
      <vt:lpstr>Deliverables</vt:lpstr>
      <vt:lpstr>歷屆專題參考 1 (摘錄)</vt:lpstr>
      <vt:lpstr>歷屆專題參考 2 (摘錄)</vt:lpstr>
      <vt:lpstr>歷屆專題參考 3 (摘錄)</vt:lpstr>
      <vt:lpstr>歷屆專題參考 4 (摘錄)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</dc:creator>
  <cp:lastModifiedBy>Willie Yang (楊立偉)</cp:lastModifiedBy>
  <cp:revision>1335</cp:revision>
  <cp:lastPrinted>2009-09-22T15:48:09Z</cp:lastPrinted>
  <dcterms:created xsi:type="dcterms:W3CDTF">2009-09-21T23:46:17Z</dcterms:created>
  <dcterms:modified xsi:type="dcterms:W3CDTF">2015-06-04T09:16:15Z</dcterms:modified>
</cp:coreProperties>
</file>