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1135" r:id="rId2"/>
    <p:sldId id="1366" r:id="rId3"/>
    <p:sldId id="1367" r:id="rId4"/>
    <p:sldId id="1369" r:id="rId5"/>
    <p:sldId id="1370" r:id="rId6"/>
    <p:sldId id="1372" r:id="rId7"/>
    <p:sldId id="1374" r:id="rId8"/>
    <p:sldId id="1375" r:id="rId9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89418" autoAdjust="0"/>
  </p:normalViewPr>
  <p:slideViewPr>
    <p:cSldViewPr>
      <p:cViewPr varScale="1">
        <p:scale>
          <a:sx n="61" d="100"/>
          <a:sy n="61" d="100"/>
        </p:scale>
        <p:origin x="158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09.04.2015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75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93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Homework 1 : TF-IDF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wyang@ntu.edu.tw</a:t>
            </a: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© Copyright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2015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by Willie Yang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Chinese Keyword Extraction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Chinese keyword extraction is fundamental for many applications.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There are two major approaches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Need word segmentation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需先斷詞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No word segmentation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不需先斷詞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2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N-gram approach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No word segmentation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不需先斷詞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The keywords are in the subset of n-grams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How to select the proper n-grams for keywords ?</a:t>
            </a:r>
          </a:p>
          <a:p>
            <a:pPr lvl="1">
              <a:lnSpc>
                <a:spcPct val="150000"/>
              </a:lnSpc>
            </a:pP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tf-idf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chi-square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卡方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mutual information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information gain, maximum entropy, and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others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3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N-gram approach with 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tf-idf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Enumerate n-grams, for example, 2 to 6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Compute 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tf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and 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idf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Sort by 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tf-idf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descendingly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Remove non-keywords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移除非關鍵詞者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Ex.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含數字或特殊字元者，不計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Remove sub-keywords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移除子關鍵詞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Ex.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移除林書、書豪，只保留林書豪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4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Demonstration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Use news corpus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Use different topics</a:t>
            </a:r>
          </a:p>
          <a:p>
            <a:pPr>
              <a:lnSpc>
                <a:spcPct val="150000"/>
              </a:lnSpc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5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Requirements (1)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實作七項主題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影劇娛樂、運動、兩岸、財經、保健、政治、社會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列出每一主題的前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名關鍵詞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列舉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2~8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字詞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需移除含數字或特殊字元者，並移除子關鍵詞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列出排名、關鍵詞、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tf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df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tf-idf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依序存在一個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Excel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中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6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Requirements (2)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分組展示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每組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1~4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位同學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不限程式語言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二周後上台展示（現場跑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個主題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+ code review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）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繳交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Excel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與程式碼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打包壓縮，檔名為學號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ke2015_hw1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_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學號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_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學號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…zip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7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Discussion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"Basic algorithms and rich corpus can do a great  job."</a:t>
            </a:r>
          </a:p>
          <a:p>
            <a:pPr>
              <a:lnSpc>
                <a:spcPct val="150000"/>
              </a:lnSpc>
              <a:buNone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Use the keywords to tag every original document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	(as </a:t>
            </a:r>
            <a:r>
              <a:rPr lang="en-US" altLang="zh-TW" sz="2400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document feature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 to represent the document )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8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284</Words>
  <Application>Microsoft Office PowerPoint</Application>
  <PresentationFormat>如螢幕大小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Arial Unicode MS</vt:lpstr>
      <vt:lpstr>Lucida Sans</vt:lpstr>
      <vt:lpstr>ＭＳ Ｐゴシック</vt:lpstr>
      <vt:lpstr>微軟正黑體</vt:lpstr>
      <vt:lpstr>Calibri</vt:lpstr>
      <vt:lpstr>Times New Roman</vt:lpstr>
      <vt:lpstr>2_Office Theme</vt:lpstr>
      <vt:lpstr>Homework 1 : TF-IDF</vt:lpstr>
      <vt:lpstr>Chinese Keyword Extraction</vt:lpstr>
      <vt:lpstr>N-gram approach</vt:lpstr>
      <vt:lpstr>N-gram approach with tf-idf</vt:lpstr>
      <vt:lpstr>Demonstration</vt:lpstr>
      <vt:lpstr>Requirements (1)</vt:lpstr>
      <vt:lpstr>Requirements (2)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</dc:creator>
  <cp:lastModifiedBy>Willie Yang (楊立偉)</cp:lastModifiedBy>
  <cp:revision>1320</cp:revision>
  <cp:lastPrinted>2009-09-22T15:48:09Z</cp:lastPrinted>
  <dcterms:created xsi:type="dcterms:W3CDTF">2009-09-21T23:46:17Z</dcterms:created>
  <dcterms:modified xsi:type="dcterms:W3CDTF">2015-04-08T21:18:38Z</dcterms:modified>
</cp:coreProperties>
</file>