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77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10220-7BB0-43E7-AC20-6D242C37D78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E69D4BF-C2A1-4711-8E3A-B7726934483C}">
      <dgm:prSet phldrT="[文字]"/>
      <dgm:spPr/>
      <dgm:t>
        <a:bodyPr/>
        <a:lstStyle/>
        <a:p>
          <a:r>
            <a:rPr lang="en-US" altLang="zh-TW" dirty="0" smtClean="0"/>
            <a:t>Storage strength </a:t>
          </a:r>
          <a:endParaRPr lang="zh-TW" altLang="en-US" dirty="0"/>
        </a:p>
      </dgm:t>
    </dgm:pt>
    <dgm:pt modelId="{77DC35B2-C929-48E4-BFAC-37DF11BD510F}" type="parTrans" cxnId="{FF88A505-00A6-42F6-AEBC-3482F8543882}">
      <dgm:prSet/>
      <dgm:spPr/>
      <dgm:t>
        <a:bodyPr/>
        <a:lstStyle/>
        <a:p>
          <a:endParaRPr lang="zh-TW" altLang="en-US"/>
        </a:p>
      </dgm:t>
    </dgm:pt>
    <dgm:pt modelId="{A14A93D1-77F6-4E21-9A9F-1FEB0ECA9285}" type="sibTrans" cxnId="{FF88A505-00A6-42F6-AEBC-3482F8543882}">
      <dgm:prSet/>
      <dgm:spPr/>
      <dgm:t>
        <a:bodyPr/>
        <a:lstStyle/>
        <a:p>
          <a:endParaRPr lang="zh-TW" altLang="en-US"/>
        </a:p>
      </dgm:t>
    </dgm:pt>
    <dgm:pt modelId="{8B1A2D7D-36EC-4EF1-A55A-7153A28FC9F1}">
      <dgm:prSet phldrT="[文字]"/>
      <dgm:spPr/>
      <dgm:t>
        <a:bodyPr/>
        <a:lstStyle/>
        <a:p>
          <a:r>
            <a:rPr lang="en-US" altLang="zh-TW" dirty="0" smtClean="0">
              <a:solidFill>
                <a:schemeClr val="accent1">
                  <a:lumMod val="75000"/>
                </a:schemeClr>
              </a:solidFill>
            </a:rPr>
            <a:t>How well something is learned</a:t>
          </a:r>
          <a:endParaRPr lang="zh-TW" alt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D64F2926-BA18-40FA-9874-A72EF28E38DF}" type="parTrans" cxnId="{63AA6F32-0DE7-48D1-87D2-227BCC8E7908}">
      <dgm:prSet/>
      <dgm:spPr/>
      <dgm:t>
        <a:bodyPr/>
        <a:lstStyle/>
        <a:p>
          <a:endParaRPr lang="zh-TW" altLang="en-US"/>
        </a:p>
      </dgm:t>
    </dgm:pt>
    <dgm:pt modelId="{78DA41DB-BF4C-46AB-9523-9E6AC57FF78D}" type="sibTrans" cxnId="{63AA6F32-0DE7-48D1-87D2-227BCC8E7908}">
      <dgm:prSet/>
      <dgm:spPr/>
      <dgm:t>
        <a:bodyPr/>
        <a:lstStyle/>
        <a:p>
          <a:endParaRPr lang="zh-TW" altLang="en-US"/>
        </a:p>
      </dgm:t>
    </dgm:pt>
    <dgm:pt modelId="{639EE2EC-4AFB-4B88-BFA0-9AB4E889BB70}">
      <dgm:prSet phldrT="[文字]"/>
      <dgm:spPr/>
      <dgm:t>
        <a:bodyPr/>
        <a:lstStyle/>
        <a:p>
          <a:r>
            <a:rPr lang="en-US" altLang="zh-TW" dirty="0" smtClean="0"/>
            <a:t>Retrieval strength </a:t>
          </a:r>
          <a:endParaRPr lang="zh-TW" altLang="en-US" dirty="0"/>
        </a:p>
      </dgm:t>
    </dgm:pt>
    <dgm:pt modelId="{90456F05-96CA-4D64-99EC-5F759EF9CC2E}" type="parTrans" cxnId="{3350007E-C066-4327-B8BF-A7E06A86068F}">
      <dgm:prSet/>
      <dgm:spPr/>
      <dgm:t>
        <a:bodyPr/>
        <a:lstStyle/>
        <a:p>
          <a:endParaRPr lang="zh-TW" altLang="en-US"/>
        </a:p>
      </dgm:t>
    </dgm:pt>
    <dgm:pt modelId="{49ACBBBD-9C9A-4DA2-9B4D-2097138A4DC0}" type="sibTrans" cxnId="{3350007E-C066-4327-B8BF-A7E06A86068F}">
      <dgm:prSet/>
      <dgm:spPr/>
      <dgm:t>
        <a:bodyPr/>
        <a:lstStyle/>
        <a:p>
          <a:endParaRPr lang="zh-TW" altLang="en-US"/>
        </a:p>
      </dgm:t>
    </dgm:pt>
    <dgm:pt modelId="{55AA06AC-5FD4-4126-9F2B-AFD6B78E95E5}">
      <dgm:prSet phldrT="[文字]"/>
      <dgm:spPr/>
      <dgm:t>
        <a:bodyPr/>
        <a:lstStyle/>
        <a:p>
          <a:r>
            <a:rPr lang="en-US" altLang="zh-TW" dirty="0" smtClean="0">
              <a:solidFill>
                <a:schemeClr val="accent1">
                  <a:lumMod val="75000"/>
                </a:schemeClr>
              </a:solidFill>
            </a:rPr>
            <a:t>How easily information comes to mind</a:t>
          </a:r>
          <a:endParaRPr lang="zh-TW" alt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F8E322D8-7E8D-42B3-8357-6E85D41C6F00}" type="parTrans" cxnId="{FDE2BB73-88B4-455E-BA6B-71620C7ABAC1}">
      <dgm:prSet/>
      <dgm:spPr/>
      <dgm:t>
        <a:bodyPr/>
        <a:lstStyle/>
        <a:p>
          <a:endParaRPr lang="zh-TW" altLang="en-US"/>
        </a:p>
      </dgm:t>
    </dgm:pt>
    <dgm:pt modelId="{B0310F5B-8E0E-437F-A6BF-3B70514E765A}" type="sibTrans" cxnId="{FDE2BB73-88B4-455E-BA6B-71620C7ABAC1}">
      <dgm:prSet/>
      <dgm:spPr/>
      <dgm:t>
        <a:bodyPr/>
        <a:lstStyle/>
        <a:p>
          <a:endParaRPr lang="zh-TW" altLang="en-US"/>
        </a:p>
      </dgm:t>
    </dgm:pt>
    <dgm:pt modelId="{1F89B2AA-5259-4131-B3A6-5A9BA322DAF7}">
      <dgm:prSet phldrT="[文字]"/>
      <dgm:spPr/>
      <dgm:t>
        <a:bodyPr/>
        <a:lstStyle/>
        <a:p>
          <a:r>
            <a:rPr lang="en-US" altLang="zh-TW" dirty="0" smtClean="0">
              <a:solidFill>
                <a:schemeClr val="accent1">
                  <a:lumMod val="75000"/>
                </a:schemeClr>
              </a:solidFill>
            </a:rPr>
            <a:t>Large capacity </a:t>
          </a:r>
          <a:endParaRPr lang="zh-TW" alt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827926A5-85AB-4D8F-BB32-D8FE349FD31A}" type="parTrans" cxnId="{ED3D791B-F3F0-45C2-8CA4-12E781136BF7}">
      <dgm:prSet/>
      <dgm:spPr/>
      <dgm:t>
        <a:bodyPr/>
        <a:lstStyle/>
        <a:p>
          <a:endParaRPr lang="zh-TW" altLang="en-US"/>
        </a:p>
      </dgm:t>
    </dgm:pt>
    <dgm:pt modelId="{C47F0D36-954E-4826-80B2-A5CF54ACA9B9}" type="sibTrans" cxnId="{ED3D791B-F3F0-45C2-8CA4-12E781136BF7}">
      <dgm:prSet/>
      <dgm:spPr/>
      <dgm:t>
        <a:bodyPr/>
        <a:lstStyle/>
        <a:p>
          <a:endParaRPr lang="zh-TW" altLang="en-US"/>
        </a:p>
      </dgm:t>
    </dgm:pt>
    <dgm:pt modelId="{3B81D124-EB65-4F5C-AC0C-1F7DAED30B95}">
      <dgm:prSet phldrT="[文字]"/>
      <dgm:spPr/>
      <dgm:t>
        <a:bodyPr/>
        <a:lstStyle/>
        <a:p>
          <a:r>
            <a:rPr lang="en-US" altLang="zh-TW" dirty="0" smtClean="0">
              <a:solidFill>
                <a:schemeClr val="accent1">
                  <a:lumMod val="75000"/>
                </a:schemeClr>
              </a:solidFill>
            </a:rPr>
            <a:t>Small capacity </a:t>
          </a:r>
          <a:endParaRPr lang="zh-TW" alt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0CC6F7C4-056D-470C-88C6-3E7F00953186}" type="parTrans" cxnId="{606A9EFE-4493-4B40-80A7-AA864D1D51EE}">
      <dgm:prSet/>
      <dgm:spPr/>
      <dgm:t>
        <a:bodyPr/>
        <a:lstStyle/>
        <a:p>
          <a:endParaRPr lang="zh-TW" altLang="en-US"/>
        </a:p>
      </dgm:t>
    </dgm:pt>
    <dgm:pt modelId="{CD745BB4-005E-454A-AC29-AE8EEFB475EA}" type="sibTrans" cxnId="{606A9EFE-4493-4B40-80A7-AA864D1D51EE}">
      <dgm:prSet/>
      <dgm:spPr/>
      <dgm:t>
        <a:bodyPr/>
        <a:lstStyle/>
        <a:p>
          <a:endParaRPr lang="zh-TW" altLang="en-US"/>
        </a:p>
      </dgm:t>
    </dgm:pt>
    <dgm:pt modelId="{F9C6A9AC-F4B8-46D5-8D2F-7EF2247E0CE4}" type="pres">
      <dgm:prSet presAssocID="{89510220-7BB0-43E7-AC20-6D242C37D7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EF8FAD5-1589-4C62-9F20-6C9B88DDEC9C}" type="pres">
      <dgm:prSet presAssocID="{6E69D4BF-C2A1-4711-8E3A-B7726934483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A4A54A-D55E-4AA9-8C75-4B7E0E4732B0}" type="pres">
      <dgm:prSet presAssocID="{6E69D4BF-C2A1-4711-8E3A-B7726934483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7B4D1D-7684-4055-8869-429112D13851}" type="pres">
      <dgm:prSet presAssocID="{639EE2EC-4AFB-4B88-BFA0-9AB4E889BB7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95E3B1-20C9-4D87-83B4-288F2CEE8C33}" type="pres">
      <dgm:prSet presAssocID="{639EE2EC-4AFB-4B88-BFA0-9AB4E889BB7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044E19A-B8C1-46A8-A2A7-0522FCEA6AA0}" type="presOf" srcId="{1F89B2AA-5259-4131-B3A6-5A9BA322DAF7}" destId="{42A4A54A-D55E-4AA9-8C75-4B7E0E4732B0}" srcOrd="0" destOrd="1" presId="urn:microsoft.com/office/officeart/2005/8/layout/vList2"/>
    <dgm:cxn modelId="{8450B4D6-764D-40F5-865E-AB3850218FD1}" type="presOf" srcId="{89510220-7BB0-43E7-AC20-6D242C37D78A}" destId="{F9C6A9AC-F4B8-46D5-8D2F-7EF2247E0CE4}" srcOrd="0" destOrd="0" presId="urn:microsoft.com/office/officeart/2005/8/layout/vList2"/>
    <dgm:cxn modelId="{311209DC-1AF4-4FEA-819F-14C5917CC29D}" type="presOf" srcId="{639EE2EC-4AFB-4B88-BFA0-9AB4E889BB70}" destId="{A17B4D1D-7684-4055-8869-429112D13851}" srcOrd="0" destOrd="0" presId="urn:microsoft.com/office/officeart/2005/8/layout/vList2"/>
    <dgm:cxn modelId="{3350007E-C066-4327-B8BF-A7E06A86068F}" srcId="{89510220-7BB0-43E7-AC20-6D242C37D78A}" destId="{639EE2EC-4AFB-4B88-BFA0-9AB4E889BB70}" srcOrd="1" destOrd="0" parTransId="{90456F05-96CA-4D64-99EC-5F759EF9CC2E}" sibTransId="{49ACBBBD-9C9A-4DA2-9B4D-2097138A4DC0}"/>
    <dgm:cxn modelId="{63AA6F32-0DE7-48D1-87D2-227BCC8E7908}" srcId="{6E69D4BF-C2A1-4711-8E3A-B7726934483C}" destId="{8B1A2D7D-36EC-4EF1-A55A-7153A28FC9F1}" srcOrd="0" destOrd="0" parTransId="{D64F2926-BA18-40FA-9874-A72EF28E38DF}" sibTransId="{78DA41DB-BF4C-46AB-9523-9E6AC57FF78D}"/>
    <dgm:cxn modelId="{ED3D791B-F3F0-45C2-8CA4-12E781136BF7}" srcId="{6E69D4BF-C2A1-4711-8E3A-B7726934483C}" destId="{1F89B2AA-5259-4131-B3A6-5A9BA322DAF7}" srcOrd="1" destOrd="0" parTransId="{827926A5-85AB-4D8F-BB32-D8FE349FD31A}" sibTransId="{C47F0D36-954E-4826-80B2-A5CF54ACA9B9}"/>
    <dgm:cxn modelId="{D6248F71-6B9E-4705-9A65-4C743D5F2A6E}" type="presOf" srcId="{3B81D124-EB65-4F5C-AC0C-1F7DAED30B95}" destId="{6595E3B1-20C9-4D87-83B4-288F2CEE8C33}" srcOrd="0" destOrd="1" presId="urn:microsoft.com/office/officeart/2005/8/layout/vList2"/>
    <dgm:cxn modelId="{FF88A505-00A6-42F6-AEBC-3482F8543882}" srcId="{89510220-7BB0-43E7-AC20-6D242C37D78A}" destId="{6E69D4BF-C2A1-4711-8E3A-B7726934483C}" srcOrd="0" destOrd="0" parTransId="{77DC35B2-C929-48E4-BFAC-37DF11BD510F}" sibTransId="{A14A93D1-77F6-4E21-9A9F-1FEB0ECA9285}"/>
    <dgm:cxn modelId="{606A9EFE-4493-4B40-80A7-AA864D1D51EE}" srcId="{639EE2EC-4AFB-4B88-BFA0-9AB4E889BB70}" destId="{3B81D124-EB65-4F5C-AC0C-1F7DAED30B95}" srcOrd="1" destOrd="0" parTransId="{0CC6F7C4-056D-470C-88C6-3E7F00953186}" sibTransId="{CD745BB4-005E-454A-AC29-AE8EEFB475EA}"/>
    <dgm:cxn modelId="{822BBDA5-227A-4A0A-9541-8B4DD3AAC9F9}" type="presOf" srcId="{55AA06AC-5FD4-4126-9F2B-AFD6B78E95E5}" destId="{6595E3B1-20C9-4D87-83B4-288F2CEE8C33}" srcOrd="0" destOrd="0" presId="urn:microsoft.com/office/officeart/2005/8/layout/vList2"/>
    <dgm:cxn modelId="{8775903E-C14E-4B21-A186-27609BCB05C7}" type="presOf" srcId="{6E69D4BF-C2A1-4711-8E3A-B7726934483C}" destId="{EEF8FAD5-1589-4C62-9F20-6C9B88DDEC9C}" srcOrd="0" destOrd="0" presId="urn:microsoft.com/office/officeart/2005/8/layout/vList2"/>
    <dgm:cxn modelId="{9EEA98D8-8730-426F-AAEA-63F0562D3121}" type="presOf" srcId="{8B1A2D7D-36EC-4EF1-A55A-7153A28FC9F1}" destId="{42A4A54A-D55E-4AA9-8C75-4B7E0E4732B0}" srcOrd="0" destOrd="0" presId="urn:microsoft.com/office/officeart/2005/8/layout/vList2"/>
    <dgm:cxn modelId="{FDE2BB73-88B4-455E-BA6B-71620C7ABAC1}" srcId="{639EE2EC-4AFB-4B88-BFA0-9AB4E889BB70}" destId="{55AA06AC-5FD4-4126-9F2B-AFD6B78E95E5}" srcOrd="0" destOrd="0" parTransId="{F8E322D8-7E8D-42B3-8357-6E85D41C6F00}" sibTransId="{B0310F5B-8E0E-437F-A6BF-3B70514E765A}"/>
    <dgm:cxn modelId="{9C13A9BB-EF5C-41B0-9670-C0B845EF0871}" type="presParOf" srcId="{F9C6A9AC-F4B8-46D5-8D2F-7EF2247E0CE4}" destId="{EEF8FAD5-1589-4C62-9F20-6C9B88DDEC9C}" srcOrd="0" destOrd="0" presId="urn:microsoft.com/office/officeart/2005/8/layout/vList2"/>
    <dgm:cxn modelId="{A469195A-C27D-43EF-AC1C-CE6028A4D987}" type="presParOf" srcId="{F9C6A9AC-F4B8-46D5-8D2F-7EF2247E0CE4}" destId="{42A4A54A-D55E-4AA9-8C75-4B7E0E4732B0}" srcOrd="1" destOrd="0" presId="urn:microsoft.com/office/officeart/2005/8/layout/vList2"/>
    <dgm:cxn modelId="{A8F8D435-BAA4-4F41-92CF-D58FF5A8D2E7}" type="presParOf" srcId="{F9C6A9AC-F4B8-46D5-8D2F-7EF2247E0CE4}" destId="{A17B4D1D-7684-4055-8869-429112D13851}" srcOrd="2" destOrd="0" presId="urn:microsoft.com/office/officeart/2005/8/layout/vList2"/>
    <dgm:cxn modelId="{E94A7B00-63D6-4B8A-9E3A-2E2B338818DB}" type="presParOf" srcId="{F9C6A9AC-F4B8-46D5-8D2F-7EF2247E0CE4}" destId="{6595E3B1-20C9-4D87-83B4-288F2CEE8C3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CBEA7F-A1AF-4DED-B7F6-05048DB4B754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06FB9E0A-77C5-408A-9BE7-805197906EA0}">
      <dgm:prSet phldrT="[文字]"/>
      <dgm:spPr/>
      <dgm:t>
        <a:bodyPr/>
        <a:lstStyle/>
        <a:p>
          <a:r>
            <a:rPr lang="en-US" altLang="zh-TW" dirty="0" smtClean="0"/>
            <a:t>To forget </a:t>
          </a:r>
        </a:p>
        <a:p>
          <a:r>
            <a:rPr lang="en-US" altLang="zh-TW" dirty="0" smtClean="0"/>
            <a:t>(filter)</a:t>
          </a:r>
          <a:endParaRPr lang="zh-TW" altLang="en-US" dirty="0"/>
        </a:p>
      </dgm:t>
    </dgm:pt>
    <dgm:pt modelId="{B2A7E997-683F-4AD4-A8E5-83C5B8623A47}" type="parTrans" cxnId="{614A6332-E1E2-42E2-823C-BA41B58C3232}">
      <dgm:prSet/>
      <dgm:spPr/>
      <dgm:t>
        <a:bodyPr/>
        <a:lstStyle/>
        <a:p>
          <a:endParaRPr lang="zh-TW" altLang="en-US"/>
        </a:p>
      </dgm:t>
    </dgm:pt>
    <dgm:pt modelId="{827667E3-0699-46EC-9B52-576906B8EED8}" type="sibTrans" cxnId="{614A6332-E1E2-42E2-823C-BA41B58C3232}">
      <dgm:prSet/>
      <dgm:spPr/>
      <dgm:t>
        <a:bodyPr/>
        <a:lstStyle/>
        <a:p>
          <a:endParaRPr lang="zh-TW" altLang="en-US"/>
        </a:p>
      </dgm:t>
    </dgm:pt>
    <dgm:pt modelId="{2D071C84-A3CD-48E2-8D9B-B6CBA8BB6E2D}">
      <dgm:prSet phldrT="[文字]"/>
      <dgm:spPr/>
      <dgm:t>
        <a:bodyPr/>
        <a:lstStyle/>
        <a:p>
          <a:r>
            <a:rPr lang="en-US" altLang="zh-TW" dirty="0" smtClean="0"/>
            <a:t>To remember </a:t>
          </a:r>
        </a:p>
        <a:p>
          <a:r>
            <a:rPr lang="en-US" altLang="zh-TW" dirty="0" smtClean="0"/>
            <a:t>(reuse)</a:t>
          </a:r>
          <a:endParaRPr lang="zh-TW" altLang="en-US" dirty="0"/>
        </a:p>
      </dgm:t>
    </dgm:pt>
    <dgm:pt modelId="{D145D2B2-2113-4039-84BF-5CE0932299DF}" type="parTrans" cxnId="{3260F996-8F69-41B9-AE69-28B78C0BF93E}">
      <dgm:prSet/>
      <dgm:spPr/>
      <dgm:t>
        <a:bodyPr/>
        <a:lstStyle/>
        <a:p>
          <a:endParaRPr lang="zh-TW" altLang="en-US"/>
        </a:p>
      </dgm:t>
    </dgm:pt>
    <dgm:pt modelId="{3731DE3B-C6CF-4E34-BB77-4C40852CEC6E}" type="sibTrans" cxnId="{3260F996-8F69-41B9-AE69-28B78C0BF93E}">
      <dgm:prSet/>
      <dgm:spPr/>
      <dgm:t>
        <a:bodyPr/>
        <a:lstStyle/>
        <a:p>
          <a:endParaRPr lang="zh-TW" altLang="en-US"/>
        </a:p>
      </dgm:t>
    </dgm:pt>
    <dgm:pt modelId="{5B7BC22C-1D84-4155-A5C6-9B6BC365F521}">
      <dgm:prSet phldrT="[文字]"/>
      <dgm:spPr/>
      <dgm:t>
        <a:bodyPr/>
        <a:lstStyle/>
        <a:p>
          <a:r>
            <a:rPr lang="en-US" altLang="zh-TW" dirty="0" smtClean="0"/>
            <a:t>Storage and retrieval strength</a:t>
          </a:r>
          <a:endParaRPr lang="zh-TW" altLang="en-US" dirty="0"/>
        </a:p>
      </dgm:t>
    </dgm:pt>
    <dgm:pt modelId="{9429A5DD-BF9E-4376-A541-AA4FFF01DA09}" type="parTrans" cxnId="{7D40C545-2CCB-499A-9EED-47013D17CAA3}">
      <dgm:prSet/>
      <dgm:spPr/>
      <dgm:t>
        <a:bodyPr/>
        <a:lstStyle/>
        <a:p>
          <a:endParaRPr lang="zh-TW" altLang="en-US"/>
        </a:p>
      </dgm:t>
    </dgm:pt>
    <dgm:pt modelId="{0AF94680-DBF0-4AF0-A718-8FC8F48969B0}" type="sibTrans" cxnId="{7D40C545-2CCB-499A-9EED-47013D17CAA3}">
      <dgm:prSet/>
      <dgm:spPr/>
      <dgm:t>
        <a:bodyPr/>
        <a:lstStyle/>
        <a:p>
          <a:endParaRPr lang="zh-TW" altLang="en-US"/>
        </a:p>
      </dgm:t>
    </dgm:pt>
    <dgm:pt modelId="{90973B38-AF54-4DF2-B45B-A8AFA990C650}" type="pres">
      <dgm:prSet presAssocID="{6CCBEA7F-A1AF-4DED-B7F6-05048DB4B754}" presName="Name0" presStyleCnt="0">
        <dgm:presLayoutVars>
          <dgm:dir/>
          <dgm:resizeHandles val="exact"/>
        </dgm:presLayoutVars>
      </dgm:prSet>
      <dgm:spPr/>
    </dgm:pt>
    <dgm:pt modelId="{076CB941-A26A-4E93-B7DF-2C9099B4DCB9}" type="pres">
      <dgm:prSet presAssocID="{06FB9E0A-77C5-408A-9BE7-805197906EA0}" presName="node" presStyleLbl="node1" presStyleIdx="0" presStyleCnt="3" custLinFactY="20148" custLinFactNeighborX="-836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16C9CF-1626-41E7-ADD2-783A0EDB05F1}" type="pres">
      <dgm:prSet presAssocID="{827667E3-0699-46EC-9B52-576906B8EED8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52914832-F989-4398-8FF3-7819B2ED27E8}" type="pres">
      <dgm:prSet presAssocID="{827667E3-0699-46EC-9B52-576906B8EED8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F2677ECA-6F2D-4910-8621-AC9AEDC06D8F}" type="pres">
      <dgm:prSet presAssocID="{2D071C84-A3CD-48E2-8D9B-B6CBA8BB6E2D}" presName="node" presStyleLbl="node1" presStyleIdx="1" presStyleCnt="3" custLinFactNeighborX="3878" custLinFactNeighborY="58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C55407-1A84-41A0-8CFE-B5EFDAC87D26}" type="pres">
      <dgm:prSet presAssocID="{3731DE3B-C6CF-4E34-BB77-4C40852CEC6E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79DB76A0-4806-4E74-A2BB-EA0C7DB2A8D5}" type="pres">
      <dgm:prSet presAssocID="{3731DE3B-C6CF-4E34-BB77-4C40852CEC6E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A6BD8495-CEA1-4222-A8DB-E612D415152E}" type="pres">
      <dgm:prSet presAssocID="{5B7BC22C-1D84-4155-A5C6-9B6BC365F521}" presName="node" presStyleLbl="node1" presStyleIdx="2" presStyleCnt="3" custLinFactNeighborX="-8711" custLinFactNeighborY="-931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236A0BE-8A2E-4A71-AC3B-F463250D649D}" type="presOf" srcId="{2D071C84-A3CD-48E2-8D9B-B6CBA8BB6E2D}" destId="{F2677ECA-6F2D-4910-8621-AC9AEDC06D8F}" srcOrd="0" destOrd="0" presId="urn:microsoft.com/office/officeart/2005/8/layout/process1"/>
    <dgm:cxn modelId="{5BDCB674-4FB8-4004-B6B8-A3A77D3698FC}" type="presOf" srcId="{6CCBEA7F-A1AF-4DED-B7F6-05048DB4B754}" destId="{90973B38-AF54-4DF2-B45B-A8AFA990C650}" srcOrd="0" destOrd="0" presId="urn:microsoft.com/office/officeart/2005/8/layout/process1"/>
    <dgm:cxn modelId="{D0A62AA6-96AC-4DB5-A2EE-655946B3A628}" type="presOf" srcId="{06FB9E0A-77C5-408A-9BE7-805197906EA0}" destId="{076CB941-A26A-4E93-B7DF-2C9099B4DCB9}" srcOrd="0" destOrd="0" presId="urn:microsoft.com/office/officeart/2005/8/layout/process1"/>
    <dgm:cxn modelId="{A3417CEC-EEC3-4952-BDCF-5C134A9AC2D8}" type="presOf" srcId="{3731DE3B-C6CF-4E34-BB77-4C40852CEC6E}" destId="{1AC55407-1A84-41A0-8CFE-B5EFDAC87D26}" srcOrd="0" destOrd="0" presId="urn:microsoft.com/office/officeart/2005/8/layout/process1"/>
    <dgm:cxn modelId="{E9B46D3E-3E84-4076-83EF-CA5DCA6D1872}" type="presOf" srcId="{5B7BC22C-1D84-4155-A5C6-9B6BC365F521}" destId="{A6BD8495-CEA1-4222-A8DB-E612D415152E}" srcOrd="0" destOrd="0" presId="urn:microsoft.com/office/officeart/2005/8/layout/process1"/>
    <dgm:cxn modelId="{614A6332-E1E2-42E2-823C-BA41B58C3232}" srcId="{6CCBEA7F-A1AF-4DED-B7F6-05048DB4B754}" destId="{06FB9E0A-77C5-408A-9BE7-805197906EA0}" srcOrd="0" destOrd="0" parTransId="{B2A7E997-683F-4AD4-A8E5-83C5B8623A47}" sibTransId="{827667E3-0699-46EC-9B52-576906B8EED8}"/>
    <dgm:cxn modelId="{3260F996-8F69-41B9-AE69-28B78C0BF93E}" srcId="{6CCBEA7F-A1AF-4DED-B7F6-05048DB4B754}" destId="{2D071C84-A3CD-48E2-8D9B-B6CBA8BB6E2D}" srcOrd="1" destOrd="0" parTransId="{D145D2B2-2113-4039-84BF-5CE0932299DF}" sibTransId="{3731DE3B-C6CF-4E34-BB77-4C40852CEC6E}"/>
    <dgm:cxn modelId="{7D40C545-2CCB-499A-9EED-47013D17CAA3}" srcId="{6CCBEA7F-A1AF-4DED-B7F6-05048DB4B754}" destId="{5B7BC22C-1D84-4155-A5C6-9B6BC365F521}" srcOrd="2" destOrd="0" parTransId="{9429A5DD-BF9E-4376-A541-AA4FFF01DA09}" sibTransId="{0AF94680-DBF0-4AF0-A718-8FC8F48969B0}"/>
    <dgm:cxn modelId="{0E58D03E-E5A2-4060-8579-3A4EDC87D3AA}" type="presOf" srcId="{3731DE3B-C6CF-4E34-BB77-4C40852CEC6E}" destId="{79DB76A0-4806-4E74-A2BB-EA0C7DB2A8D5}" srcOrd="1" destOrd="0" presId="urn:microsoft.com/office/officeart/2005/8/layout/process1"/>
    <dgm:cxn modelId="{BFD89BA2-E0E2-42CA-9BB1-79518754ED4D}" type="presOf" srcId="{827667E3-0699-46EC-9B52-576906B8EED8}" destId="{52914832-F989-4398-8FF3-7819B2ED27E8}" srcOrd="1" destOrd="0" presId="urn:microsoft.com/office/officeart/2005/8/layout/process1"/>
    <dgm:cxn modelId="{FC49D845-61DF-42AC-8677-A56B1032535B}" type="presOf" srcId="{827667E3-0699-46EC-9B52-576906B8EED8}" destId="{B816C9CF-1626-41E7-ADD2-783A0EDB05F1}" srcOrd="0" destOrd="0" presId="urn:microsoft.com/office/officeart/2005/8/layout/process1"/>
    <dgm:cxn modelId="{770968D5-E105-4CF9-8832-A59C29C60A3B}" type="presParOf" srcId="{90973B38-AF54-4DF2-B45B-A8AFA990C650}" destId="{076CB941-A26A-4E93-B7DF-2C9099B4DCB9}" srcOrd="0" destOrd="0" presId="urn:microsoft.com/office/officeart/2005/8/layout/process1"/>
    <dgm:cxn modelId="{C4686A6D-9E43-4C04-BC61-6DABDCE03C11}" type="presParOf" srcId="{90973B38-AF54-4DF2-B45B-A8AFA990C650}" destId="{B816C9CF-1626-41E7-ADD2-783A0EDB05F1}" srcOrd="1" destOrd="0" presId="urn:microsoft.com/office/officeart/2005/8/layout/process1"/>
    <dgm:cxn modelId="{EB9B80F6-BE1E-4E2B-9822-84ACFBE1C222}" type="presParOf" srcId="{B816C9CF-1626-41E7-ADD2-783A0EDB05F1}" destId="{52914832-F989-4398-8FF3-7819B2ED27E8}" srcOrd="0" destOrd="0" presId="urn:microsoft.com/office/officeart/2005/8/layout/process1"/>
    <dgm:cxn modelId="{FBE6D07B-2279-49AC-B83D-5A3BFC8B0D10}" type="presParOf" srcId="{90973B38-AF54-4DF2-B45B-A8AFA990C650}" destId="{F2677ECA-6F2D-4910-8621-AC9AEDC06D8F}" srcOrd="2" destOrd="0" presId="urn:microsoft.com/office/officeart/2005/8/layout/process1"/>
    <dgm:cxn modelId="{655E0A46-CFDE-4A7D-9FAC-564A691FC628}" type="presParOf" srcId="{90973B38-AF54-4DF2-B45B-A8AFA990C650}" destId="{1AC55407-1A84-41A0-8CFE-B5EFDAC87D26}" srcOrd="3" destOrd="0" presId="urn:microsoft.com/office/officeart/2005/8/layout/process1"/>
    <dgm:cxn modelId="{D4A99AC4-E68E-4D5D-BBCE-F20E3A0AFFE4}" type="presParOf" srcId="{1AC55407-1A84-41A0-8CFE-B5EFDAC87D26}" destId="{79DB76A0-4806-4E74-A2BB-EA0C7DB2A8D5}" srcOrd="0" destOrd="0" presId="urn:microsoft.com/office/officeart/2005/8/layout/process1"/>
    <dgm:cxn modelId="{C55456A5-AE1E-41AE-9B9D-50909CFD06CA}" type="presParOf" srcId="{90973B38-AF54-4DF2-B45B-A8AFA990C650}" destId="{A6BD8495-CEA1-4222-A8DB-E612D415152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7E3F35-6006-43D2-A64A-BEFEC95593F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FC62BD9F-C4C8-4DB7-A74F-B5CEA6FAF758}">
      <dgm:prSet phldrT="[文字]"/>
      <dgm:spPr/>
      <dgm:t>
        <a:bodyPr/>
        <a:lstStyle/>
        <a:p>
          <a:r>
            <a:rPr lang="en-US" altLang="zh-TW" dirty="0" smtClean="0"/>
            <a:t>Varying the environment</a:t>
          </a:r>
          <a:endParaRPr lang="zh-TW" altLang="en-US" dirty="0"/>
        </a:p>
      </dgm:t>
    </dgm:pt>
    <dgm:pt modelId="{0C18B93C-2358-46A3-A102-A936BE01BC00}" type="parTrans" cxnId="{54FB5D66-0056-4FFF-B394-7872E66A98FD}">
      <dgm:prSet/>
      <dgm:spPr/>
      <dgm:t>
        <a:bodyPr/>
        <a:lstStyle/>
        <a:p>
          <a:endParaRPr lang="zh-TW" altLang="en-US"/>
        </a:p>
      </dgm:t>
    </dgm:pt>
    <dgm:pt modelId="{50ECE92F-FABF-4370-BA08-4407E8C208EA}" type="sibTrans" cxnId="{54FB5D66-0056-4FFF-B394-7872E66A98FD}">
      <dgm:prSet/>
      <dgm:spPr/>
      <dgm:t>
        <a:bodyPr/>
        <a:lstStyle/>
        <a:p>
          <a:endParaRPr lang="zh-TW" altLang="en-US"/>
        </a:p>
      </dgm:t>
    </dgm:pt>
    <dgm:pt modelId="{0EC574F0-09BE-4783-A6FF-0C23C1059C1A}">
      <dgm:prSet phldrT="[文字]"/>
      <dgm:spPr/>
      <dgm:t>
        <a:bodyPr/>
        <a:lstStyle/>
        <a:p>
          <a:r>
            <a:rPr lang="en-US" altLang="zh-TW" dirty="0" smtClean="0"/>
            <a:t>Enriching the skills/content</a:t>
          </a:r>
          <a:endParaRPr lang="zh-TW" altLang="en-US" dirty="0"/>
        </a:p>
      </dgm:t>
    </dgm:pt>
    <dgm:pt modelId="{8ED913C3-B03C-45FB-AC04-CD0973B3214C}" type="parTrans" cxnId="{E187D51D-A413-4C09-94CC-82EDD654D69D}">
      <dgm:prSet/>
      <dgm:spPr/>
      <dgm:t>
        <a:bodyPr/>
        <a:lstStyle/>
        <a:p>
          <a:endParaRPr lang="zh-TW" altLang="en-US"/>
        </a:p>
      </dgm:t>
    </dgm:pt>
    <dgm:pt modelId="{E4C16EFE-BC57-40F6-B336-A87EA091EE07}" type="sibTrans" cxnId="{E187D51D-A413-4C09-94CC-82EDD654D69D}">
      <dgm:prSet/>
      <dgm:spPr/>
      <dgm:t>
        <a:bodyPr/>
        <a:lstStyle/>
        <a:p>
          <a:endParaRPr lang="zh-TW" altLang="en-US"/>
        </a:p>
      </dgm:t>
    </dgm:pt>
    <dgm:pt modelId="{451CCBA3-2593-43A9-A884-106EC4F9AA2F}">
      <dgm:prSet phldrT="[文字]"/>
      <dgm:spPr/>
      <dgm:t>
        <a:bodyPr/>
        <a:lstStyle/>
        <a:p>
          <a:r>
            <a:rPr lang="en-US" altLang="zh-TW" smtClean="0"/>
            <a:t>Sharper, longer, more accessible</a:t>
          </a:r>
          <a:endParaRPr lang="zh-TW" altLang="en-US" dirty="0"/>
        </a:p>
      </dgm:t>
    </dgm:pt>
    <dgm:pt modelId="{16714A8F-7A33-4D80-AB40-F7799797D0A3}" type="parTrans" cxnId="{C775C74E-F9BE-4A12-9478-C250472924E7}">
      <dgm:prSet/>
      <dgm:spPr/>
      <dgm:t>
        <a:bodyPr/>
        <a:lstStyle/>
        <a:p>
          <a:endParaRPr lang="zh-TW" altLang="en-US"/>
        </a:p>
      </dgm:t>
    </dgm:pt>
    <dgm:pt modelId="{E4443815-E24F-4C5C-8AB9-CA8E8587EB85}" type="sibTrans" cxnId="{C775C74E-F9BE-4A12-9478-C250472924E7}">
      <dgm:prSet/>
      <dgm:spPr/>
      <dgm:t>
        <a:bodyPr/>
        <a:lstStyle/>
        <a:p>
          <a:endParaRPr lang="zh-TW" altLang="en-US"/>
        </a:p>
      </dgm:t>
    </dgm:pt>
    <dgm:pt modelId="{75F7C407-8325-406D-AC46-7999E1FA0A42}" type="pres">
      <dgm:prSet presAssocID="{EE7E3F35-6006-43D2-A64A-BEFEC95593F0}" presName="Name0" presStyleCnt="0">
        <dgm:presLayoutVars>
          <dgm:dir/>
          <dgm:resizeHandles val="exact"/>
        </dgm:presLayoutVars>
      </dgm:prSet>
      <dgm:spPr/>
    </dgm:pt>
    <dgm:pt modelId="{ADBA0CDF-1F1A-4AC5-80FC-53563C2FF9A9}" type="pres">
      <dgm:prSet presAssocID="{FC62BD9F-C4C8-4DB7-A74F-B5CEA6FAF758}" presName="node" presStyleLbl="node1" presStyleIdx="0" presStyleCnt="3" custLinFactY="5349" custLinFactNeighborX="13357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EFB5A8-EBD8-4516-9CE5-5A1E9899D2E8}" type="pres">
      <dgm:prSet presAssocID="{50ECE92F-FABF-4370-BA08-4407E8C208EA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00E912E5-4CDA-4AC8-B463-86D99030F583}" type="pres">
      <dgm:prSet presAssocID="{50ECE92F-FABF-4370-BA08-4407E8C208EA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19D7EDEB-100B-43C7-844D-F298E88E686E}" type="pres">
      <dgm:prSet presAssocID="{0EC574F0-09BE-4783-A6FF-0C23C1059C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BC5920-A73A-45B9-B672-DDF59FB80D6C}" type="pres">
      <dgm:prSet presAssocID="{E4C16EFE-BC57-40F6-B336-A87EA091EE07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3F588FA0-AC7B-4100-8898-199CC2C87655}" type="pres">
      <dgm:prSet presAssocID="{E4C16EFE-BC57-40F6-B336-A87EA091EE07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B542CF87-206C-46F3-AA1B-82DE9C2202D8}" type="pres">
      <dgm:prSet presAssocID="{451CCBA3-2593-43A9-A884-106EC4F9AA2F}" presName="node" presStyleLbl="node1" presStyleIdx="2" presStyleCnt="3" custLinFactY="-5602" custLinFactNeighborX="-16824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E87FBF2-4486-42D2-AEAA-F09D762B79D5}" type="presOf" srcId="{EE7E3F35-6006-43D2-A64A-BEFEC95593F0}" destId="{75F7C407-8325-406D-AC46-7999E1FA0A42}" srcOrd="0" destOrd="0" presId="urn:microsoft.com/office/officeart/2005/8/layout/process1"/>
    <dgm:cxn modelId="{0C6B0E05-4801-47B8-9C0F-2BBCCFFAC9E7}" type="presOf" srcId="{E4C16EFE-BC57-40F6-B336-A87EA091EE07}" destId="{3F588FA0-AC7B-4100-8898-199CC2C87655}" srcOrd="1" destOrd="0" presId="urn:microsoft.com/office/officeart/2005/8/layout/process1"/>
    <dgm:cxn modelId="{F82EE9D4-542B-4B57-8B1E-F71E93DEDECF}" type="presOf" srcId="{0EC574F0-09BE-4783-A6FF-0C23C1059C1A}" destId="{19D7EDEB-100B-43C7-844D-F298E88E686E}" srcOrd="0" destOrd="0" presId="urn:microsoft.com/office/officeart/2005/8/layout/process1"/>
    <dgm:cxn modelId="{8E032281-58B1-43B6-9E59-B4B999FCA08E}" type="presOf" srcId="{451CCBA3-2593-43A9-A884-106EC4F9AA2F}" destId="{B542CF87-206C-46F3-AA1B-82DE9C2202D8}" srcOrd="0" destOrd="0" presId="urn:microsoft.com/office/officeart/2005/8/layout/process1"/>
    <dgm:cxn modelId="{27CBA840-1461-4C59-84CC-036FD6C4297B}" type="presOf" srcId="{FC62BD9F-C4C8-4DB7-A74F-B5CEA6FAF758}" destId="{ADBA0CDF-1F1A-4AC5-80FC-53563C2FF9A9}" srcOrd="0" destOrd="0" presId="urn:microsoft.com/office/officeart/2005/8/layout/process1"/>
    <dgm:cxn modelId="{C775C74E-F9BE-4A12-9478-C250472924E7}" srcId="{EE7E3F35-6006-43D2-A64A-BEFEC95593F0}" destId="{451CCBA3-2593-43A9-A884-106EC4F9AA2F}" srcOrd="2" destOrd="0" parTransId="{16714A8F-7A33-4D80-AB40-F7799797D0A3}" sibTransId="{E4443815-E24F-4C5C-8AB9-CA8E8587EB85}"/>
    <dgm:cxn modelId="{E187D51D-A413-4C09-94CC-82EDD654D69D}" srcId="{EE7E3F35-6006-43D2-A64A-BEFEC95593F0}" destId="{0EC574F0-09BE-4783-A6FF-0C23C1059C1A}" srcOrd="1" destOrd="0" parTransId="{8ED913C3-B03C-45FB-AC04-CD0973B3214C}" sibTransId="{E4C16EFE-BC57-40F6-B336-A87EA091EE07}"/>
    <dgm:cxn modelId="{2D490336-89F9-4375-A28B-E6BE52EDA23B}" type="presOf" srcId="{50ECE92F-FABF-4370-BA08-4407E8C208EA}" destId="{00E912E5-4CDA-4AC8-B463-86D99030F583}" srcOrd="1" destOrd="0" presId="urn:microsoft.com/office/officeart/2005/8/layout/process1"/>
    <dgm:cxn modelId="{9C314CF3-825E-43A2-A931-3D55CF45A998}" type="presOf" srcId="{E4C16EFE-BC57-40F6-B336-A87EA091EE07}" destId="{54BC5920-A73A-45B9-B672-DDF59FB80D6C}" srcOrd="0" destOrd="0" presId="urn:microsoft.com/office/officeart/2005/8/layout/process1"/>
    <dgm:cxn modelId="{A276D7D3-287A-4A76-BECF-5606D584FBC5}" type="presOf" srcId="{50ECE92F-FABF-4370-BA08-4407E8C208EA}" destId="{2CEFB5A8-EBD8-4516-9CE5-5A1E9899D2E8}" srcOrd="0" destOrd="0" presId="urn:microsoft.com/office/officeart/2005/8/layout/process1"/>
    <dgm:cxn modelId="{54FB5D66-0056-4FFF-B394-7872E66A98FD}" srcId="{EE7E3F35-6006-43D2-A64A-BEFEC95593F0}" destId="{FC62BD9F-C4C8-4DB7-A74F-B5CEA6FAF758}" srcOrd="0" destOrd="0" parTransId="{0C18B93C-2358-46A3-A102-A936BE01BC00}" sibTransId="{50ECE92F-FABF-4370-BA08-4407E8C208EA}"/>
    <dgm:cxn modelId="{7AF52CE8-9EF4-448C-9D33-8F0D0578C2A1}" type="presParOf" srcId="{75F7C407-8325-406D-AC46-7999E1FA0A42}" destId="{ADBA0CDF-1F1A-4AC5-80FC-53563C2FF9A9}" srcOrd="0" destOrd="0" presId="urn:microsoft.com/office/officeart/2005/8/layout/process1"/>
    <dgm:cxn modelId="{2C135158-942F-4103-B675-211C9D0ABF9D}" type="presParOf" srcId="{75F7C407-8325-406D-AC46-7999E1FA0A42}" destId="{2CEFB5A8-EBD8-4516-9CE5-5A1E9899D2E8}" srcOrd="1" destOrd="0" presId="urn:microsoft.com/office/officeart/2005/8/layout/process1"/>
    <dgm:cxn modelId="{BE9F78E9-F779-4C94-8047-69F7930C6255}" type="presParOf" srcId="{2CEFB5A8-EBD8-4516-9CE5-5A1E9899D2E8}" destId="{00E912E5-4CDA-4AC8-B463-86D99030F583}" srcOrd="0" destOrd="0" presId="urn:microsoft.com/office/officeart/2005/8/layout/process1"/>
    <dgm:cxn modelId="{DC52166B-F657-4260-A5DB-FD6D42A948EA}" type="presParOf" srcId="{75F7C407-8325-406D-AC46-7999E1FA0A42}" destId="{19D7EDEB-100B-43C7-844D-F298E88E686E}" srcOrd="2" destOrd="0" presId="urn:microsoft.com/office/officeart/2005/8/layout/process1"/>
    <dgm:cxn modelId="{B690994E-DD36-4D59-B919-F02C7EF50B90}" type="presParOf" srcId="{75F7C407-8325-406D-AC46-7999E1FA0A42}" destId="{54BC5920-A73A-45B9-B672-DDF59FB80D6C}" srcOrd="3" destOrd="0" presId="urn:microsoft.com/office/officeart/2005/8/layout/process1"/>
    <dgm:cxn modelId="{BE3289C1-A121-4EB2-A9F8-82E1EE2F7035}" type="presParOf" srcId="{54BC5920-A73A-45B9-B672-DDF59FB80D6C}" destId="{3F588FA0-AC7B-4100-8898-199CC2C87655}" srcOrd="0" destOrd="0" presId="urn:microsoft.com/office/officeart/2005/8/layout/process1"/>
    <dgm:cxn modelId="{12DE52A4-AE44-4F0E-B032-99843D8A161D}" type="presParOf" srcId="{75F7C407-8325-406D-AC46-7999E1FA0A42}" destId="{B542CF87-206C-46F3-AA1B-82DE9C2202D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D60975-C99F-4CD3-9A4A-41B1F9E58578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605C17B1-656B-4E33-92B9-3FC558AAED55}">
      <dgm:prSet phldrT="[文字]"/>
      <dgm:spPr/>
      <dgm:t>
        <a:bodyPr/>
        <a:lstStyle/>
        <a:p>
          <a:r>
            <a:rPr lang="en-US" altLang="zh-TW" dirty="0" smtClean="0"/>
            <a:t>Guessing</a:t>
          </a:r>
          <a:endParaRPr lang="zh-TW" altLang="en-US" dirty="0"/>
        </a:p>
      </dgm:t>
    </dgm:pt>
    <dgm:pt modelId="{7349D649-C579-4BD2-A0E1-66BC193AD1BF}" type="parTrans" cxnId="{76F8598F-81D3-46ED-8095-BE1835FBE45A}">
      <dgm:prSet/>
      <dgm:spPr/>
      <dgm:t>
        <a:bodyPr/>
        <a:lstStyle/>
        <a:p>
          <a:endParaRPr lang="zh-TW" altLang="en-US"/>
        </a:p>
      </dgm:t>
    </dgm:pt>
    <dgm:pt modelId="{5EB4A525-E310-4327-9F44-1A710B6B5F0B}" type="sibTrans" cxnId="{76F8598F-81D3-46ED-8095-BE1835FBE45A}">
      <dgm:prSet/>
      <dgm:spPr/>
      <dgm:t>
        <a:bodyPr/>
        <a:lstStyle/>
        <a:p>
          <a:endParaRPr lang="zh-TW" altLang="en-US"/>
        </a:p>
      </dgm:t>
    </dgm:pt>
    <dgm:pt modelId="{1B2153F4-3109-42D2-A961-863C86DB7574}">
      <dgm:prSet phldrT="[文字]"/>
      <dgm:spPr/>
      <dgm:t>
        <a:bodyPr/>
        <a:lstStyle/>
        <a:p>
          <a:r>
            <a:rPr lang="en-US" altLang="zh-TW" dirty="0" smtClean="0"/>
            <a:t>Imprint of the correct answers</a:t>
          </a:r>
          <a:endParaRPr lang="zh-TW" altLang="en-US" dirty="0"/>
        </a:p>
      </dgm:t>
    </dgm:pt>
    <dgm:pt modelId="{5E6FA7E0-C7AC-4536-A392-F751C4C0166B}" type="parTrans" cxnId="{AEF01547-DE16-40B8-9AEB-CE4491D3D1B1}">
      <dgm:prSet/>
      <dgm:spPr/>
      <dgm:t>
        <a:bodyPr/>
        <a:lstStyle/>
        <a:p>
          <a:endParaRPr lang="zh-TW" altLang="en-US"/>
        </a:p>
      </dgm:t>
    </dgm:pt>
    <dgm:pt modelId="{D23763A1-0B5C-4949-BAAA-DEF97F45C9C5}" type="sibTrans" cxnId="{AEF01547-DE16-40B8-9AEB-CE4491D3D1B1}">
      <dgm:prSet/>
      <dgm:spPr/>
      <dgm:t>
        <a:bodyPr/>
        <a:lstStyle/>
        <a:p>
          <a:endParaRPr lang="zh-TW" altLang="en-US"/>
        </a:p>
      </dgm:t>
    </dgm:pt>
    <dgm:pt modelId="{20E0F933-9AF2-4290-8F91-081D8F5A9839}" type="pres">
      <dgm:prSet presAssocID="{83D60975-C99F-4CD3-9A4A-41B1F9E58578}" presName="Name0" presStyleCnt="0">
        <dgm:presLayoutVars>
          <dgm:dir/>
          <dgm:animLvl val="lvl"/>
          <dgm:resizeHandles val="exact"/>
        </dgm:presLayoutVars>
      </dgm:prSet>
      <dgm:spPr/>
    </dgm:pt>
    <dgm:pt modelId="{8B99A849-9BF6-4930-9F9E-D17478894EB4}" type="pres">
      <dgm:prSet presAssocID="{605C17B1-656B-4E33-92B9-3FC558AAED55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3AEC2A-F720-4E5B-89DB-549CE6D8DB6F}" type="pres">
      <dgm:prSet presAssocID="{5EB4A525-E310-4327-9F44-1A710B6B5F0B}" presName="parTxOnlySpace" presStyleCnt="0"/>
      <dgm:spPr/>
    </dgm:pt>
    <dgm:pt modelId="{417B02BA-A9C2-425A-84B1-7D27A902A4E0}" type="pres">
      <dgm:prSet presAssocID="{1B2153F4-3109-42D2-A961-863C86DB7574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6F8598F-81D3-46ED-8095-BE1835FBE45A}" srcId="{83D60975-C99F-4CD3-9A4A-41B1F9E58578}" destId="{605C17B1-656B-4E33-92B9-3FC558AAED55}" srcOrd="0" destOrd="0" parTransId="{7349D649-C579-4BD2-A0E1-66BC193AD1BF}" sibTransId="{5EB4A525-E310-4327-9F44-1A710B6B5F0B}"/>
    <dgm:cxn modelId="{BA83D8E6-7264-414A-B70A-A6D5F0FA510E}" type="presOf" srcId="{83D60975-C99F-4CD3-9A4A-41B1F9E58578}" destId="{20E0F933-9AF2-4290-8F91-081D8F5A9839}" srcOrd="0" destOrd="0" presId="urn:microsoft.com/office/officeart/2005/8/layout/chevron1"/>
    <dgm:cxn modelId="{88E84104-773F-417F-BA63-D667AAF8C05B}" type="presOf" srcId="{605C17B1-656B-4E33-92B9-3FC558AAED55}" destId="{8B99A849-9BF6-4930-9F9E-D17478894EB4}" srcOrd="0" destOrd="0" presId="urn:microsoft.com/office/officeart/2005/8/layout/chevron1"/>
    <dgm:cxn modelId="{7E7A8177-F982-4EB5-B543-5A658B0B8FFC}" type="presOf" srcId="{1B2153F4-3109-42D2-A961-863C86DB7574}" destId="{417B02BA-A9C2-425A-84B1-7D27A902A4E0}" srcOrd="0" destOrd="0" presId="urn:microsoft.com/office/officeart/2005/8/layout/chevron1"/>
    <dgm:cxn modelId="{AEF01547-DE16-40B8-9AEB-CE4491D3D1B1}" srcId="{83D60975-C99F-4CD3-9A4A-41B1F9E58578}" destId="{1B2153F4-3109-42D2-A961-863C86DB7574}" srcOrd="1" destOrd="0" parTransId="{5E6FA7E0-C7AC-4536-A392-F751C4C0166B}" sibTransId="{D23763A1-0B5C-4949-BAAA-DEF97F45C9C5}"/>
    <dgm:cxn modelId="{0F6B591B-D216-4581-8D04-41CF92C63150}" type="presParOf" srcId="{20E0F933-9AF2-4290-8F91-081D8F5A9839}" destId="{8B99A849-9BF6-4930-9F9E-D17478894EB4}" srcOrd="0" destOrd="0" presId="urn:microsoft.com/office/officeart/2005/8/layout/chevron1"/>
    <dgm:cxn modelId="{D1659DE0-A88D-4189-9339-F7503CAAC2F7}" type="presParOf" srcId="{20E0F933-9AF2-4290-8F91-081D8F5A9839}" destId="{633AEC2A-F720-4E5B-89DB-549CE6D8DB6F}" srcOrd="1" destOrd="0" presId="urn:microsoft.com/office/officeart/2005/8/layout/chevron1"/>
    <dgm:cxn modelId="{41868444-3037-4169-867F-DCACF84CEA39}" type="presParOf" srcId="{20E0F933-9AF2-4290-8F91-081D8F5A9839}" destId="{417B02BA-A9C2-425A-84B1-7D27A902A4E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8FAD5-1589-4C62-9F20-6C9B88DDEC9C}">
      <dsp:nvSpPr>
        <dsp:cNvPr id="0" name=""/>
        <dsp:cNvSpPr/>
      </dsp:nvSpPr>
      <dsp:spPr>
        <a:xfrm>
          <a:off x="0" y="23601"/>
          <a:ext cx="8229600" cy="10553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kern="1200" dirty="0" smtClean="0"/>
            <a:t>Storage strength </a:t>
          </a:r>
          <a:endParaRPr lang="zh-TW" altLang="en-US" sz="4400" kern="1200" dirty="0"/>
        </a:p>
      </dsp:txBody>
      <dsp:txXfrm>
        <a:off x="51517" y="75118"/>
        <a:ext cx="8126566" cy="952306"/>
      </dsp:txXfrm>
    </dsp:sp>
    <dsp:sp modelId="{42A4A54A-D55E-4AA9-8C75-4B7E0E4732B0}">
      <dsp:nvSpPr>
        <dsp:cNvPr id="0" name=""/>
        <dsp:cNvSpPr/>
      </dsp:nvSpPr>
      <dsp:spPr>
        <a:xfrm>
          <a:off x="0" y="1078941"/>
          <a:ext cx="822960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3400" kern="1200" dirty="0" smtClean="0">
              <a:solidFill>
                <a:schemeClr val="accent1">
                  <a:lumMod val="75000"/>
                </a:schemeClr>
              </a:solidFill>
            </a:rPr>
            <a:t>How well something is learned</a:t>
          </a:r>
          <a:endParaRPr lang="zh-TW" altLang="en-US" sz="3400" kern="1200" dirty="0">
            <a:solidFill>
              <a:schemeClr val="accent1">
                <a:lumMod val="75000"/>
              </a:schemeClr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3400" kern="1200" dirty="0" smtClean="0">
              <a:solidFill>
                <a:schemeClr val="accent1">
                  <a:lumMod val="75000"/>
                </a:schemeClr>
              </a:solidFill>
            </a:rPr>
            <a:t>Large capacity </a:t>
          </a:r>
          <a:endParaRPr lang="zh-TW" altLang="en-US" sz="3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1078941"/>
        <a:ext cx="8229600" cy="1184040"/>
      </dsp:txXfrm>
    </dsp:sp>
    <dsp:sp modelId="{A17B4D1D-7684-4055-8869-429112D13851}">
      <dsp:nvSpPr>
        <dsp:cNvPr id="0" name=""/>
        <dsp:cNvSpPr/>
      </dsp:nvSpPr>
      <dsp:spPr>
        <a:xfrm>
          <a:off x="0" y="2262981"/>
          <a:ext cx="8229600" cy="105534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kern="1200" dirty="0" smtClean="0"/>
            <a:t>Retrieval strength </a:t>
          </a:r>
          <a:endParaRPr lang="zh-TW" altLang="en-US" sz="4400" kern="1200" dirty="0"/>
        </a:p>
      </dsp:txBody>
      <dsp:txXfrm>
        <a:off x="51517" y="2314498"/>
        <a:ext cx="8126566" cy="952306"/>
      </dsp:txXfrm>
    </dsp:sp>
    <dsp:sp modelId="{6595E3B1-20C9-4D87-83B4-288F2CEE8C33}">
      <dsp:nvSpPr>
        <dsp:cNvPr id="0" name=""/>
        <dsp:cNvSpPr/>
      </dsp:nvSpPr>
      <dsp:spPr>
        <a:xfrm>
          <a:off x="0" y="3318321"/>
          <a:ext cx="822960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3400" kern="1200" dirty="0" smtClean="0">
              <a:solidFill>
                <a:schemeClr val="accent1">
                  <a:lumMod val="75000"/>
                </a:schemeClr>
              </a:solidFill>
            </a:rPr>
            <a:t>How easily information comes to mind</a:t>
          </a:r>
          <a:endParaRPr lang="zh-TW" altLang="en-US" sz="3400" kern="1200" dirty="0">
            <a:solidFill>
              <a:schemeClr val="accent1">
                <a:lumMod val="75000"/>
              </a:schemeClr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3400" kern="1200" dirty="0" smtClean="0">
              <a:solidFill>
                <a:schemeClr val="accent1">
                  <a:lumMod val="75000"/>
                </a:schemeClr>
              </a:solidFill>
            </a:rPr>
            <a:t>Small capacity </a:t>
          </a:r>
          <a:endParaRPr lang="zh-TW" altLang="en-US" sz="3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318321"/>
        <a:ext cx="8229600" cy="1184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CB941-A26A-4E93-B7DF-2C9099B4DCB9}">
      <dsp:nvSpPr>
        <dsp:cNvPr id="0" name=""/>
        <dsp:cNvSpPr/>
      </dsp:nvSpPr>
      <dsp:spPr>
        <a:xfrm>
          <a:off x="3" y="3396054"/>
          <a:ext cx="2080778" cy="12484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/>
            <a:t>To forget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/>
            <a:t>(filter)</a:t>
          </a:r>
          <a:endParaRPr lang="zh-TW" altLang="en-US" sz="2300" kern="1200" dirty="0"/>
        </a:p>
      </dsp:txBody>
      <dsp:txXfrm>
        <a:off x="36569" y="3432620"/>
        <a:ext cx="2007646" cy="1175334"/>
      </dsp:txXfrm>
    </dsp:sp>
    <dsp:sp modelId="{B816C9CF-1626-41E7-ADD2-783A0EDB05F1}">
      <dsp:nvSpPr>
        <dsp:cNvPr id="0" name=""/>
        <dsp:cNvSpPr/>
      </dsp:nvSpPr>
      <dsp:spPr>
        <a:xfrm rot="20052000">
          <a:off x="2273096" y="3042346"/>
          <a:ext cx="513062" cy="51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2280767" y="3179047"/>
        <a:ext cx="359143" cy="309620"/>
      </dsp:txXfrm>
    </dsp:sp>
    <dsp:sp modelId="{F2677ECA-6F2D-4910-8621-AC9AEDC06D8F}">
      <dsp:nvSpPr>
        <dsp:cNvPr id="0" name=""/>
        <dsp:cNvSpPr/>
      </dsp:nvSpPr>
      <dsp:spPr>
        <a:xfrm>
          <a:off x="2952328" y="1968844"/>
          <a:ext cx="2080778" cy="1248466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/>
            <a:t>To remember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/>
            <a:t>(reuse)</a:t>
          </a:r>
          <a:endParaRPr lang="zh-TW" altLang="en-US" sz="2300" kern="1200" dirty="0"/>
        </a:p>
      </dsp:txBody>
      <dsp:txXfrm>
        <a:off x="2988894" y="2005410"/>
        <a:ext cx="2007646" cy="1175334"/>
      </dsp:txXfrm>
    </dsp:sp>
    <dsp:sp modelId="{1AC55407-1A84-41A0-8CFE-B5EFDAC87D26}">
      <dsp:nvSpPr>
        <dsp:cNvPr id="0" name=""/>
        <dsp:cNvSpPr/>
      </dsp:nvSpPr>
      <dsp:spPr>
        <a:xfrm rot="20175170">
          <a:off x="5197155" y="1712500"/>
          <a:ext cx="421259" cy="51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5202505" y="1841152"/>
        <a:ext cx="294881" cy="309620"/>
      </dsp:txXfrm>
    </dsp:sp>
    <dsp:sp modelId="{A6BD8495-CEA1-4222-A8DB-E612D415152E}">
      <dsp:nvSpPr>
        <dsp:cNvPr id="0" name=""/>
        <dsp:cNvSpPr/>
      </dsp:nvSpPr>
      <dsp:spPr>
        <a:xfrm>
          <a:off x="5760637" y="733324"/>
          <a:ext cx="2080778" cy="1248466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/>
            <a:t>Storage and retrieval strength</a:t>
          </a:r>
          <a:endParaRPr lang="zh-TW" altLang="en-US" sz="2300" kern="1200" dirty="0"/>
        </a:p>
      </dsp:txBody>
      <dsp:txXfrm>
        <a:off x="5797203" y="769890"/>
        <a:ext cx="2007646" cy="1175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A0CDF-1F1A-4AC5-80FC-53563C2FF9A9}">
      <dsp:nvSpPr>
        <dsp:cNvPr id="0" name=""/>
        <dsp:cNvSpPr/>
      </dsp:nvSpPr>
      <dsp:spPr>
        <a:xfrm>
          <a:off x="122737" y="2980927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Varying the environment</a:t>
          </a:r>
          <a:endParaRPr lang="zh-TW" altLang="en-US" sz="2400" kern="1200" dirty="0"/>
        </a:p>
      </dsp:txBody>
      <dsp:txXfrm>
        <a:off x="160729" y="3018919"/>
        <a:ext cx="2085893" cy="1221142"/>
      </dsp:txXfrm>
    </dsp:sp>
    <dsp:sp modelId="{2CEFB5A8-EBD8-4516-9CE5-5A1E9899D2E8}">
      <dsp:nvSpPr>
        <dsp:cNvPr id="0" name=""/>
        <dsp:cNvSpPr/>
      </dsp:nvSpPr>
      <dsp:spPr>
        <a:xfrm rot="20091251">
          <a:off x="2451139" y="2672888"/>
          <a:ext cx="438673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2457375" y="2808077"/>
        <a:ext cx="307071" cy="321687"/>
      </dsp:txXfrm>
    </dsp:sp>
    <dsp:sp modelId="{19D7EDEB-100B-43C7-844D-F298E88E686E}">
      <dsp:nvSpPr>
        <dsp:cNvPr id="0" name=""/>
        <dsp:cNvSpPr/>
      </dsp:nvSpPr>
      <dsp:spPr>
        <a:xfrm>
          <a:off x="3033861" y="1614418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Enriching the skills/content</a:t>
          </a:r>
          <a:endParaRPr lang="zh-TW" altLang="en-US" sz="2400" kern="1200" dirty="0"/>
        </a:p>
      </dsp:txBody>
      <dsp:txXfrm>
        <a:off x="3071853" y="1652410"/>
        <a:ext cx="2085893" cy="1221142"/>
      </dsp:txXfrm>
    </dsp:sp>
    <dsp:sp modelId="{54BC5920-A73A-45B9-B672-DDF59FB80D6C}">
      <dsp:nvSpPr>
        <dsp:cNvPr id="0" name=""/>
        <dsp:cNvSpPr/>
      </dsp:nvSpPr>
      <dsp:spPr>
        <a:xfrm rot="20074321">
          <a:off x="5355109" y="1304883"/>
          <a:ext cx="422101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5361243" y="1439298"/>
        <a:ext cx="295471" cy="321687"/>
      </dsp:txXfrm>
    </dsp:sp>
    <dsp:sp modelId="{B542CF87-206C-46F3-AA1B-82DE9C2202D8}">
      <dsp:nvSpPr>
        <dsp:cNvPr id="0" name=""/>
        <dsp:cNvSpPr/>
      </dsp:nvSpPr>
      <dsp:spPr>
        <a:xfrm>
          <a:off x="5915003" y="244626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smtClean="0"/>
            <a:t>Sharper, longer, more accessible</a:t>
          </a:r>
          <a:endParaRPr lang="zh-TW" altLang="en-US" sz="2400" kern="1200" dirty="0"/>
        </a:p>
      </dsp:txBody>
      <dsp:txXfrm>
        <a:off x="5952995" y="282618"/>
        <a:ext cx="2085893" cy="12211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9A849-9BF6-4930-9F9E-D17478894EB4}">
      <dsp:nvSpPr>
        <dsp:cNvPr id="0" name=""/>
        <dsp:cNvSpPr/>
      </dsp:nvSpPr>
      <dsp:spPr>
        <a:xfrm>
          <a:off x="5357" y="1391443"/>
          <a:ext cx="3202781" cy="128111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Guessing</a:t>
          </a:r>
          <a:endParaRPr lang="zh-TW" altLang="en-US" sz="2800" kern="1200" dirty="0"/>
        </a:p>
      </dsp:txBody>
      <dsp:txXfrm>
        <a:off x="645913" y="1391443"/>
        <a:ext cx="1921669" cy="1281112"/>
      </dsp:txXfrm>
    </dsp:sp>
    <dsp:sp modelId="{417B02BA-A9C2-425A-84B1-7D27A902A4E0}">
      <dsp:nvSpPr>
        <dsp:cNvPr id="0" name=""/>
        <dsp:cNvSpPr/>
      </dsp:nvSpPr>
      <dsp:spPr>
        <a:xfrm>
          <a:off x="2887860" y="1391443"/>
          <a:ext cx="3202781" cy="1281112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Imprint of the correct answers</a:t>
          </a:r>
          <a:endParaRPr lang="zh-TW" altLang="en-US" sz="2800" kern="1200" dirty="0"/>
        </a:p>
      </dsp:txBody>
      <dsp:txXfrm>
        <a:off x="3528416" y="1391443"/>
        <a:ext cx="1921669" cy="128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6809-EEB2-4FD6-B44F-5CEEF44E4790}" type="datetimeFigureOut">
              <a:rPr lang="zh-TW" altLang="en-US" smtClean="0"/>
              <a:t>2015/11/1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CA06-84C8-496A-8EBC-A2155A60C1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51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6809-EEB2-4FD6-B44F-5CEEF44E4790}" type="datetimeFigureOut">
              <a:rPr lang="zh-TW" altLang="en-US" smtClean="0"/>
              <a:t>2015/11/1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CA06-84C8-496A-8EBC-A2155A60C1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083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6809-EEB2-4FD6-B44F-5CEEF44E4790}" type="datetimeFigureOut">
              <a:rPr lang="zh-TW" altLang="en-US" smtClean="0"/>
              <a:t>2015/11/1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CA06-84C8-496A-8EBC-A2155A60C1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85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6809-EEB2-4FD6-B44F-5CEEF44E4790}" type="datetimeFigureOut">
              <a:rPr lang="zh-TW" altLang="en-US" smtClean="0"/>
              <a:t>2015/11/1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CA06-84C8-496A-8EBC-A2155A60C1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57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6809-EEB2-4FD6-B44F-5CEEF44E4790}" type="datetimeFigureOut">
              <a:rPr lang="zh-TW" altLang="en-US" smtClean="0"/>
              <a:t>2015/11/1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CA06-84C8-496A-8EBC-A2155A60C1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13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6809-EEB2-4FD6-B44F-5CEEF44E4790}" type="datetimeFigureOut">
              <a:rPr lang="zh-TW" altLang="en-US" smtClean="0"/>
              <a:t>2015/11/1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CA06-84C8-496A-8EBC-A2155A60C1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093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6809-EEB2-4FD6-B44F-5CEEF44E4790}" type="datetimeFigureOut">
              <a:rPr lang="zh-TW" altLang="en-US" smtClean="0"/>
              <a:t>2015/11/1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CA06-84C8-496A-8EBC-A2155A60C1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76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6809-EEB2-4FD6-B44F-5CEEF44E4790}" type="datetimeFigureOut">
              <a:rPr lang="zh-TW" altLang="en-US" smtClean="0"/>
              <a:t>2015/11/1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CA06-84C8-496A-8EBC-A2155A60C1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8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6809-EEB2-4FD6-B44F-5CEEF44E4790}" type="datetimeFigureOut">
              <a:rPr lang="zh-TW" altLang="en-US" smtClean="0"/>
              <a:t>2015/11/1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CA06-84C8-496A-8EBC-A2155A60C1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314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6809-EEB2-4FD6-B44F-5CEEF44E4790}" type="datetimeFigureOut">
              <a:rPr lang="zh-TW" altLang="en-US" smtClean="0"/>
              <a:t>2015/11/1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CA06-84C8-496A-8EBC-A2155A60C1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22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6809-EEB2-4FD6-B44F-5CEEF44E4790}" type="datetimeFigureOut">
              <a:rPr lang="zh-TW" altLang="en-US" smtClean="0"/>
              <a:t>2015/11/1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CA06-84C8-496A-8EBC-A2155A60C1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29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36809-EEB2-4FD6-B44F-5CEEF44E4790}" type="datetimeFigureOut">
              <a:rPr lang="zh-TW" altLang="en-US" smtClean="0"/>
              <a:t>2015/11/1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4CA06-84C8-496A-8EBC-A2155A60C1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037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4"/>
            <a:ext cx="9502080" cy="712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752600"/>
          </a:xfrm>
        </p:spPr>
        <p:txBody>
          <a:bodyPr/>
          <a:lstStyle/>
          <a:p>
            <a:r>
              <a:rPr lang="en-US" altLang="zh-TW" b="1" dirty="0" err="1" smtClean="0">
                <a:solidFill>
                  <a:srgbClr val="682A29"/>
                </a:solidFill>
                <a:latin typeface="Arial"/>
                <a:cs typeface="Arial"/>
              </a:rPr>
              <a:t>Chander</a:t>
            </a:r>
            <a:r>
              <a:rPr lang="en-US" altLang="zh-TW" b="1" dirty="0" smtClean="0">
                <a:solidFill>
                  <a:srgbClr val="682A29"/>
                </a:solidFill>
                <a:latin typeface="Arial"/>
                <a:cs typeface="Arial"/>
              </a:rPr>
              <a:t> Tseng  </a:t>
            </a:r>
            <a:r>
              <a:rPr lang="zh-TW" altLang="en-US" b="1" dirty="0" smtClean="0">
                <a:solidFill>
                  <a:srgbClr val="682A29"/>
                </a:solidFill>
                <a:latin typeface="Arial"/>
                <a:cs typeface="Arial"/>
              </a:rPr>
              <a:t>曾國奕</a:t>
            </a:r>
            <a:r>
              <a:rPr lang="en-US" altLang="zh-TW" dirty="0" smtClean="0">
                <a:solidFill>
                  <a:srgbClr val="682A29"/>
                </a:solidFill>
                <a:latin typeface="Arial"/>
                <a:cs typeface="Arial"/>
              </a:rPr>
              <a:t/>
            </a:r>
            <a:br>
              <a:rPr lang="en-US" altLang="zh-TW" dirty="0" smtClean="0">
                <a:solidFill>
                  <a:srgbClr val="682A29"/>
                </a:solidFill>
                <a:latin typeface="Arial"/>
                <a:cs typeface="Arial"/>
              </a:rPr>
            </a:br>
            <a:r>
              <a:rPr lang="en-US" altLang="zh-TW" sz="2400" dirty="0" smtClean="0">
                <a:solidFill>
                  <a:schemeClr val="tx2"/>
                </a:solidFill>
                <a:latin typeface="Arial"/>
                <a:cs typeface="Arial"/>
              </a:rPr>
              <a:t>November </a:t>
            </a:r>
            <a:r>
              <a:rPr lang="en-US" altLang="zh-TW" sz="2400" dirty="0" smtClean="0">
                <a:solidFill>
                  <a:schemeClr val="tx2"/>
                </a:solidFill>
                <a:latin typeface="Arial"/>
                <a:cs typeface="Arial"/>
              </a:rPr>
              <a:t>2015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93205" y="1268760"/>
            <a:ext cx="675761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en-US" altLang="zh-TW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ow </a:t>
            </a:r>
            <a:r>
              <a:rPr lang="en-US" altLang="zh-TW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</a:t>
            </a:r>
            <a:r>
              <a:rPr lang="en-US" altLang="zh-TW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 </a:t>
            </a:r>
            <a:r>
              <a:rPr lang="en-US" altLang="zh-TW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</a:t>
            </a:r>
            <a:r>
              <a:rPr lang="en-US" altLang="zh-TW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earn:</a:t>
            </a:r>
          </a:p>
          <a:p>
            <a:pPr algn="ctr"/>
            <a:r>
              <a:rPr lang="en-US" altLang="zh-TW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Surprising Truth</a:t>
            </a:r>
            <a:endParaRPr lang="en-US" altLang="zh-TW" sz="6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33634" y="3140968"/>
            <a:ext cx="1876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 1</a:t>
            </a:r>
            <a:endParaRPr lang="zh-TW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6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33350"/>
            <a:ext cx="950436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Fluency Illusion: Now doesn’t mean forever.  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4. The Hidden Value of Ignorance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381068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46610"/>
            <a:ext cx="465422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41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33350"/>
            <a:ext cx="950436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4. The Hidden Value of Ignorance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70036"/>
            <a:ext cx="5332879" cy="270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567525416"/>
              </p:ext>
            </p:extLst>
          </p:nvPr>
        </p:nvGraphicFramePr>
        <p:xfrm>
          <a:off x="1547664" y="29249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8002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4"/>
            <a:ext cx="9502080" cy="712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REVIEW: Part 1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altLang="zh-TW" dirty="0" smtClean="0">
                <a:cs typeface="Arial" panose="020B0604020202020204" pitchFamily="34" charset="0"/>
              </a:rPr>
              <a:t>To forget is to </a:t>
            </a:r>
            <a:r>
              <a:rPr lang="en-US" altLang="zh-TW" dirty="0" smtClean="0">
                <a:solidFill>
                  <a:srgbClr val="FF0000"/>
                </a:solidFill>
                <a:cs typeface="Arial" panose="020B0604020202020204" pitchFamily="34" charset="0"/>
              </a:rPr>
              <a:t>relearn</a:t>
            </a:r>
            <a:r>
              <a:rPr lang="en-US" altLang="zh-TW" dirty="0" smtClean="0">
                <a:cs typeface="Arial" panose="020B0604020202020204" pitchFamily="34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en-US" altLang="zh-TW" dirty="0" smtClean="0">
                <a:cs typeface="Arial" panose="020B0604020202020204" pitchFamily="34" charset="0"/>
              </a:rPr>
              <a:t>A memory is </a:t>
            </a:r>
            <a:r>
              <a:rPr lang="en-US" altLang="zh-TW" dirty="0" smtClean="0">
                <a:solidFill>
                  <a:srgbClr val="FF0000"/>
                </a:solidFill>
                <a:cs typeface="Arial" panose="020B0604020202020204" pitchFamily="34" charset="0"/>
              </a:rPr>
              <a:t>never lost. </a:t>
            </a:r>
            <a:r>
              <a:rPr lang="en-US" altLang="zh-TW" dirty="0" smtClean="0">
                <a:cs typeface="Arial" panose="020B0604020202020204" pitchFamily="34" charset="0"/>
              </a:rPr>
              <a:t>It just requires </a:t>
            </a:r>
            <a:r>
              <a:rPr lang="en-US" altLang="zh-TW" dirty="0" smtClean="0">
                <a:solidFill>
                  <a:srgbClr val="FF0000"/>
                </a:solidFill>
                <a:cs typeface="Arial" panose="020B0604020202020204" pitchFamily="34" charset="0"/>
              </a:rPr>
              <a:t>retrieval. </a:t>
            </a:r>
          </a:p>
          <a:p>
            <a:pPr marL="514350" indent="-514350">
              <a:buAutoNum type="arabicPeriod"/>
            </a:pPr>
            <a:r>
              <a:rPr lang="en-US" altLang="zh-TW" dirty="0" smtClean="0">
                <a:cs typeface="Arial" panose="020B0604020202020204" pitchFamily="34" charset="0"/>
              </a:rPr>
              <a:t>It helps the most if you </a:t>
            </a:r>
            <a:r>
              <a:rPr lang="en-US" altLang="zh-TW" dirty="0" smtClean="0">
                <a:solidFill>
                  <a:srgbClr val="FF0000"/>
                </a:solidFill>
                <a:cs typeface="Arial" panose="020B0604020202020204" pitchFamily="34" charset="0"/>
              </a:rPr>
              <a:t>alternate</a:t>
            </a:r>
            <a:r>
              <a:rPr lang="en-US" altLang="zh-TW" dirty="0" smtClean="0">
                <a:cs typeface="Arial" panose="020B0604020202020204" pitchFamily="34" charset="0"/>
              </a:rPr>
              <a:t> the practice routine.</a:t>
            </a:r>
          </a:p>
          <a:p>
            <a:pPr marL="514350" indent="-514350">
              <a:buAutoNum type="arabicPeriod"/>
            </a:pPr>
            <a:r>
              <a:rPr lang="en-US" altLang="zh-TW" dirty="0" smtClean="0">
                <a:cs typeface="Arial" panose="020B0604020202020204" pitchFamily="34" charset="0"/>
              </a:rPr>
              <a:t>It’s better if you </a:t>
            </a:r>
            <a:r>
              <a:rPr lang="en-US" altLang="zh-TW" dirty="0" smtClean="0">
                <a:solidFill>
                  <a:srgbClr val="FF0000"/>
                </a:solidFill>
                <a:cs typeface="Arial" panose="020B0604020202020204" pitchFamily="34" charset="0"/>
              </a:rPr>
              <a:t>space</a:t>
            </a:r>
            <a:r>
              <a:rPr lang="en-US" altLang="zh-TW" dirty="0" smtClean="0">
                <a:cs typeface="Arial" panose="020B0604020202020204" pitchFamily="34" charset="0"/>
              </a:rPr>
              <a:t> your study time. </a:t>
            </a:r>
          </a:p>
          <a:p>
            <a:pPr marL="514350" indent="-514350">
              <a:buAutoNum type="arabicPeriod"/>
            </a:pPr>
            <a:r>
              <a:rPr lang="en-US" altLang="zh-TW" dirty="0" smtClean="0">
                <a:cs typeface="Arial" panose="020B0604020202020204" pitchFamily="34" charset="0"/>
              </a:rPr>
              <a:t>Cramming is </a:t>
            </a:r>
            <a:r>
              <a:rPr lang="en-US" altLang="zh-TW" dirty="0" smtClean="0">
                <a:solidFill>
                  <a:srgbClr val="FF0000"/>
                </a:solidFill>
                <a:cs typeface="Arial" panose="020B0604020202020204" pitchFamily="34" charset="0"/>
              </a:rPr>
              <a:t>only </a:t>
            </a:r>
            <a:r>
              <a:rPr lang="en-US" altLang="zh-TW" dirty="0" smtClean="0">
                <a:cs typeface="Arial" panose="020B0604020202020204" pitchFamily="34" charset="0"/>
              </a:rPr>
              <a:t>useful in a </a:t>
            </a:r>
            <a:r>
              <a:rPr lang="en-US" altLang="zh-TW" dirty="0" smtClean="0">
                <a:solidFill>
                  <a:srgbClr val="FF0000"/>
                </a:solidFill>
                <a:cs typeface="Arial" panose="020B0604020202020204" pitchFamily="34" charset="0"/>
              </a:rPr>
              <a:t>pinch</a:t>
            </a:r>
            <a:r>
              <a:rPr lang="en-US" altLang="zh-TW" dirty="0" smtClean="0">
                <a:cs typeface="Arial" panose="020B0604020202020204" pitchFamily="34" charset="0"/>
              </a:rPr>
              <a:t>. </a:t>
            </a:r>
          </a:p>
          <a:p>
            <a:pPr marL="514350" indent="-514350">
              <a:buAutoNum type="arabicPeriod" startAt="6"/>
            </a:pPr>
            <a:r>
              <a:rPr lang="en-US" altLang="zh-TW" dirty="0" smtClean="0"/>
              <a:t>To </a:t>
            </a:r>
            <a:r>
              <a:rPr lang="en-US" altLang="zh-TW" dirty="0"/>
              <a:t>learn the new content, </a:t>
            </a:r>
            <a:r>
              <a:rPr lang="en-US" altLang="zh-TW" dirty="0" smtClean="0">
                <a:solidFill>
                  <a:srgbClr val="FF0000"/>
                </a:solidFill>
              </a:rPr>
              <a:t>testing or teaching  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helps </a:t>
            </a:r>
            <a:r>
              <a:rPr lang="en-US" altLang="zh-TW" dirty="0"/>
              <a:t>the most. </a:t>
            </a:r>
          </a:p>
          <a:p>
            <a:pPr marL="0" indent="0">
              <a:buNone/>
            </a:pPr>
            <a:endParaRPr lang="en-US" altLang="zh-TW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dirty="0"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zh-TW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2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33350"/>
            <a:ext cx="950436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707676" y="1059701"/>
            <a:ext cx="772865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Check your answers.</a:t>
            </a:r>
          </a:p>
          <a:p>
            <a:pPr algn="ctr"/>
            <a:r>
              <a:rPr lang="en-US" altLang="zh-TW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Think again!</a:t>
            </a:r>
            <a:endParaRPr lang="en-US" altLang="zh-TW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altLang="zh-TW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Questions or Comments? 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2827700" cy="3072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7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4"/>
            <a:ext cx="9502080" cy="712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67" y="444770"/>
            <a:ext cx="4143345" cy="624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2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4"/>
            <a:ext cx="9502080" cy="712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en-US" altLang="zh-TW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ow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</a:t>
            </a:r>
            <a:r>
              <a:rPr lang="en-US" altLang="zh-TW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altLang="zh-TW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</a:t>
            </a:r>
            <a:r>
              <a:rPr lang="en-US" altLang="zh-TW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earn: </a:t>
            </a:r>
            <a:r>
              <a:rPr lang="en-US" altLang="zh-TW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True </a:t>
            </a:r>
            <a:r>
              <a:rPr lang="en-US" altLang="zh-TW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 </a:t>
            </a:r>
            <a:r>
              <a:rPr lang="en-US" altLang="zh-TW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False</a:t>
            </a:r>
            <a:r>
              <a:rPr lang="en-US" altLang="zh-TW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altLang="zh-TW" dirty="0" smtClean="0">
                <a:cs typeface="Arial" panose="020B0604020202020204" pitchFamily="34" charset="0"/>
              </a:rPr>
              <a:t>To forget is to fail. </a:t>
            </a:r>
          </a:p>
          <a:p>
            <a:pPr marL="514350" indent="-514350">
              <a:buAutoNum type="arabicPeriod"/>
            </a:pPr>
            <a:r>
              <a:rPr lang="en-US" altLang="zh-TW" dirty="0" smtClean="0">
                <a:cs typeface="Arial" panose="020B0604020202020204" pitchFamily="34" charset="0"/>
              </a:rPr>
              <a:t>If a memory is lost, it’s gone.</a:t>
            </a:r>
          </a:p>
          <a:p>
            <a:pPr marL="514350" indent="-514350">
              <a:buAutoNum type="arabicPeriod"/>
            </a:pPr>
            <a:r>
              <a:rPr lang="en-US" altLang="zh-TW" dirty="0" smtClean="0">
                <a:cs typeface="Arial" panose="020B0604020202020204" pitchFamily="34" charset="0"/>
              </a:rPr>
              <a:t>Repeating a practice routine helps the most. </a:t>
            </a:r>
          </a:p>
          <a:p>
            <a:pPr marL="514350" indent="-514350">
              <a:buAutoNum type="arabicPeriod"/>
            </a:pPr>
            <a:r>
              <a:rPr lang="en-US" altLang="zh-TW" dirty="0" smtClean="0">
                <a:cs typeface="Arial" panose="020B0604020202020204" pitchFamily="34" charset="0"/>
              </a:rPr>
              <a:t>It’s better if you study a new concept right after you learn it. </a:t>
            </a:r>
          </a:p>
          <a:p>
            <a:pPr marL="514350" indent="-514350">
              <a:buAutoNum type="arabicPeriod"/>
            </a:pPr>
            <a:r>
              <a:rPr lang="en-US" altLang="zh-TW" dirty="0" smtClean="0">
                <a:cs typeface="Arial" panose="020B0604020202020204" pitchFamily="34" charset="0"/>
              </a:rPr>
              <a:t>Cramming is useful in the long run. </a:t>
            </a:r>
          </a:p>
          <a:p>
            <a:pPr marL="0" indent="0">
              <a:buNone/>
            </a:pPr>
            <a:r>
              <a:rPr lang="en-US" altLang="zh-TW" dirty="0" smtClean="0"/>
              <a:t>6.  To </a:t>
            </a:r>
            <a:r>
              <a:rPr lang="en-US" altLang="zh-TW" dirty="0"/>
              <a:t>learn the new content, straight   </a:t>
            </a:r>
          </a:p>
          <a:p>
            <a:pPr marL="0" indent="0">
              <a:buNone/>
            </a:pPr>
            <a:r>
              <a:rPr lang="en-US" altLang="zh-TW" dirty="0"/>
              <a:t>      memorization helps the most. </a:t>
            </a:r>
          </a:p>
          <a:p>
            <a:pPr marL="0" indent="0">
              <a:buNone/>
            </a:pPr>
            <a:endParaRPr lang="en-US" altLang="zh-TW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dirty="0"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zh-TW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33350"/>
            <a:ext cx="950436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1. Forget to Learn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5370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20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33350"/>
            <a:ext cx="950436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Desired Difficulty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1. Forget to Learn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82" y="4509120"/>
            <a:ext cx="466611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115730638"/>
              </p:ext>
            </p:extLst>
          </p:nvPr>
        </p:nvGraphicFramePr>
        <p:xfrm>
          <a:off x="395536" y="992262"/>
          <a:ext cx="79208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023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33350"/>
            <a:ext cx="950436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40152" y="1600200"/>
            <a:ext cx="2746648" cy="4525963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Same room</a:t>
            </a:r>
          </a:p>
          <a:p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Same time </a:t>
            </a:r>
          </a:p>
          <a:p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Same way </a:t>
            </a:r>
          </a:p>
          <a:p>
            <a:pPr marL="0" indent="0">
              <a:buNone/>
            </a:pPr>
            <a:endParaRPr lang="en-US" altLang="zh-TW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2. Breaking Good Habits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93" y="1570038"/>
            <a:ext cx="5358936" cy="401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47442"/>
            <a:ext cx="1879748" cy="246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13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33350"/>
            <a:ext cx="950436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85792" y="1556792"/>
            <a:ext cx="3466728" cy="4525963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Different rooms</a:t>
            </a:r>
          </a:p>
          <a:p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Different time </a:t>
            </a:r>
          </a:p>
          <a:p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Different ways </a:t>
            </a:r>
          </a:p>
          <a:p>
            <a:pPr marL="0" indent="0">
              <a:buNone/>
            </a:pPr>
            <a:endParaRPr lang="en-US" altLang="zh-TW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2. Breaking Good Habits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565" y="1484784"/>
            <a:ext cx="3841801" cy="2165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" y="3674606"/>
            <a:ext cx="3354339" cy="2511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42" y="3650050"/>
            <a:ext cx="3456384" cy="2511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49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33350"/>
            <a:ext cx="950436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2. Breaking Good Habits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0660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72531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94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33350"/>
            <a:ext cx="950436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3. Spacing Out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The Spacing Effect; Distributed Learning </a:t>
            </a:r>
          </a:p>
          <a:p>
            <a:pPr marL="0" indent="0">
              <a:buNone/>
            </a:pPr>
            <a:endParaRPr lang="en-US" altLang="zh-TW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43095"/>
              </p:ext>
            </p:extLst>
          </p:nvPr>
        </p:nvGraphicFramePr>
        <p:xfrm>
          <a:off x="2738090" y="2420888"/>
          <a:ext cx="6096000" cy="360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Time</a:t>
                      </a:r>
                      <a:r>
                        <a:rPr lang="en-US" altLang="zh-TW" sz="2400" baseline="0" dirty="0" smtClean="0"/>
                        <a:t> to Test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First Study Interval</a:t>
                      </a:r>
                      <a:endParaRPr lang="zh-TW" altLang="en-US" sz="2400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 Week 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1-2 Days </a:t>
                      </a:r>
                      <a:endParaRPr lang="zh-TW" altLang="en-US" sz="2400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 Month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 Week </a:t>
                      </a:r>
                      <a:endParaRPr lang="zh-TW" altLang="en-US" sz="2400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3 Months 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2 Weeks </a:t>
                      </a:r>
                      <a:endParaRPr lang="zh-TW" altLang="en-US" sz="2400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6 Months 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3 Weeks </a:t>
                      </a:r>
                      <a:endParaRPr lang="zh-TW" altLang="en-US" sz="2400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 Year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 Month</a:t>
                      </a:r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34680"/>
            <a:ext cx="2198813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0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304</Words>
  <Application>Microsoft Office PowerPoint</Application>
  <PresentationFormat>如螢幕大小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PowerPoint 簡報</vt:lpstr>
      <vt:lpstr>PowerPoint 簡報</vt:lpstr>
      <vt:lpstr>How YOU Learn: True or False?</vt:lpstr>
      <vt:lpstr>1. Forget to Learn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REVIEW: Part 1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Chender Tseng</dc:creator>
  <cp:lastModifiedBy>Chender Tseng</cp:lastModifiedBy>
  <cp:revision>22</cp:revision>
  <dcterms:created xsi:type="dcterms:W3CDTF">2015-10-24T06:53:16Z</dcterms:created>
  <dcterms:modified xsi:type="dcterms:W3CDTF">2015-11-01T03:30:45Z</dcterms:modified>
</cp:coreProperties>
</file>