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5"/>
  </p:notesMasterIdLst>
  <p:handoutMasterIdLst>
    <p:handoutMasterId r:id="rId56"/>
  </p:handoutMasterIdLst>
  <p:sldIdLst>
    <p:sldId id="258" r:id="rId2"/>
    <p:sldId id="361" r:id="rId3"/>
    <p:sldId id="285" r:id="rId4"/>
    <p:sldId id="355" r:id="rId5"/>
    <p:sldId id="259" r:id="rId6"/>
    <p:sldId id="260" r:id="rId7"/>
    <p:sldId id="261" r:id="rId8"/>
    <p:sldId id="262" r:id="rId9"/>
    <p:sldId id="302" r:id="rId10"/>
    <p:sldId id="303" r:id="rId11"/>
    <p:sldId id="306" r:id="rId12"/>
    <p:sldId id="307" r:id="rId13"/>
    <p:sldId id="304" r:id="rId14"/>
    <p:sldId id="305" r:id="rId15"/>
    <p:sldId id="308" r:id="rId16"/>
    <p:sldId id="310" r:id="rId17"/>
    <p:sldId id="356" r:id="rId18"/>
    <p:sldId id="311" r:id="rId19"/>
    <p:sldId id="345" r:id="rId20"/>
    <p:sldId id="312" r:id="rId21"/>
    <p:sldId id="313" r:id="rId22"/>
    <p:sldId id="314" r:id="rId23"/>
    <p:sldId id="315" r:id="rId24"/>
    <p:sldId id="319" r:id="rId25"/>
    <p:sldId id="320" r:id="rId26"/>
    <p:sldId id="321" r:id="rId27"/>
    <p:sldId id="322" r:id="rId28"/>
    <p:sldId id="317" r:id="rId29"/>
    <p:sldId id="318" r:id="rId30"/>
    <p:sldId id="323" r:id="rId31"/>
    <p:sldId id="325" r:id="rId32"/>
    <p:sldId id="326" r:id="rId33"/>
    <p:sldId id="357" r:id="rId34"/>
    <p:sldId id="344" r:id="rId35"/>
    <p:sldId id="329" r:id="rId36"/>
    <p:sldId id="358" r:id="rId37"/>
    <p:sldId id="327" r:id="rId38"/>
    <p:sldId id="360" r:id="rId39"/>
    <p:sldId id="328" r:id="rId40"/>
    <p:sldId id="330" r:id="rId41"/>
    <p:sldId id="331" r:id="rId42"/>
    <p:sldId id="332" r:id="rId43"/>
    <p:sldId id="333" r:id="rId44"/>
    <p:sldId id="362" r:id="rId45"/>
    <p:sldId id="363" r:id="rId46"/>
    <p:sldId id="334" r:id="rId47"/>
    <p:sldId id="335" r:id="rId48"/>
    <p:sldId id="337" r:id="rId49"/>
    <p:sldId id="338" r:id="rId50"/>
    <p:sldId id="339" r:id="rId51"/>
    <p:sldId id="340" r:id="rId52"/>
    <p:sldId id="341" r:id="rId53"/>
    <p:sldId id="346" r:id="rId54"/>
  </p:sldIdLst>
  <p:sldSz cx="9144000" cy="6858000" type="screen4x3"/>
  <p:notesSz cx="9874250" cy="6797675"/>
  <p:defaultTextStyle>
    <a:defPPr>
      <a:defRPr lang="zh-TW"/>
    </a:defPPr>
    <a:lvl1pPr algn="l" rtl="0" fontAlgn="base">
      <a:spcBef>
        <a:spcPct val="0"/>
      </a:spcBef>
      <a:spcAft>
        <a:spcPct val="0"/>
      </a:spcAft>
      <a:defRPr kumimoji="1" sz="2400" kern="1200">
        <a:solidFill>
          <a:schemeClr val="tx1"/>
        </a:solidFill>
        <a:latin typeface="Tahoma" pitchFamily="34" charset="0"/>
        <a:ea typeface="新細明體" charset="-120"/>
        <a:cs typeface="+mn-cs"/>
      </a:defRPr>
    </a:lvl1pPr>
    <a:lvl2pPr marL="457200" algn="l" rtl="0" fontAlgn="base">
      <a:spcBef>
        <a:spcPct val="0"/>
      </a:spcBef>
      <a:spcAft>
        <a:spcPct val="0"/>
      </a:spcAft>
      <a:defRPr kumimoji="1" sz="2400" kern="1200">
        <a:solidFill>
          <a:schemeClr val="tx1"/>
        </a:solidFill>
        <a:latin typeface="Tahoma" pitchFamily="34" charset="0"/>
        <a:ea typeface="新細明體" charset="-120"/>
        <a:cs typeface="+mn-cs"/>
      </a:defRPr>
    </a:lvl2pPr>
    <a:lvl3pPr marL="914400" algn="l" rtl="0" fontAlgn="base">
      <a:spcBef>
        <a:spcPct val="0"/>
      </a:spcBef>
      <a:spcAft>
        <a:spcPct val="0"/>
      </a:spcAft>
      <a:defRPr kumimoji="1" sz="2400" kern="1200">
        <a:solidFill>
          <a:schemeClr val="tx1"/>
        </a:solidFill>
        <a:latin typeface="Tahoma" pitchFamily="34" charset="0"/>
        <a:ea typeface="新細明體" charset="-120"/>
        <a:cs typeface="+mn-cs"/>
      </a:defRPr>
    </a:lvl3pPr>
    <a:lvl4pPr marL="1371600" algn="l" rtl="0" fontAlgn="base">
      <a:spcBef>
        <a:spcPct val="0"/>
      </a:spcBef>
      <a:spcAft>
        <a:spcPct val="0"/>
      </a:spcAft>
      <a:defRPr kumimoji="1" sz="2400" kern="1200">
        <a:solidFill>
          <a:schemeClr val="tx1"/>
        </a:solidFill>
        <a:latin typeface="Tahoma" pitchFamily="34" charset="0"/>
        <a:ea typeface="新細明體" charset="-120"/>
        <a:cs typeface="+mn-cs"/>
      </a:defRPr>
    </a:lvl4pPr>
    <a:lvl5pPr marL="1828800" algn="l" rtl="0" fontAlgn="base">
      <a:spcBef>
        <a:spcPct val="0"/>
      </a:spcBef>
      <a:spcAft>
        <a:spcPct val="0"/>
      </a:spcAft>
      <a:defRPr kumimoji="1" sz="2400" kern="1200">
        <a:solidFill>
          <a:schemeClr val="tx1"/>
        </a:solidFill>
        <a:latin typeface="Tahoma" pitchFamily="34" charset="0"/>
        <a:ea typeface="新細明體" charset="-120"/>
        <a:cs typeface="+mn-cs"/>
      </a:defRPr>
    </a:lvl5pPr>
    <a:lvl6pPr marL="2286000" algn="l" defTabSz="914400" rtl="0" eaLnBrk="1" latinLnBrk="0" hangingPunct="1">
      <a:defRPr kumimoji="1" sz="2400" kern="1200">
        <a:solidFill>
          <a:schemeClr val="tx1"/>
        </a:solidFill>
        <a:latin typeface="Tahoma" pitchFamily="34" charset="0"/>
        <a:ea typeface="新細明體" charset="-120"/>
        <a:cs typeface="+mn-cs"/>
      </a:defRPr>
    </a:lvl6pPr>
    <a:lvl7pPr marL="2743200" algn="l" defTabSz="914400" rtl="0" eaLnBrk="1" latinLnBrk="0" hangingPunct="1">
      <a:defRPr kumimoji="1" sz="2400" kern="1200">
        <a:solidFill>
          <a:schemeClr val="tx1"/>
        </a:solidFill>
        <a:latin typeface="Tahoma" pitchFamily="34" charset="0"/>
        <a:ea typeface="新細明體" charset="-120"/>
        <a:cs typeface="+mn-cs"/>
      </a:defRPr>
    </a:lvl7pPr>
    <a:lvl8pPr marL="3200400" algn="l" defTabSz="914400" rtl="0" eaLnBrk="1" latinLnBrk="0" hangingPunct="1">
      <a:defRPr kumimoji="1" sz="2400" kern="1200">
        <a:solidFill>
          <a:schemeClr val="tx1"/>
        </a:solidFill>
        <a:latin typeface="Tahoma" pitchFamily="34" charset="0"/>
        <a:ea typeface="新細明體" charset="-120"/>
        <a:cs typeface="+mn-cs"/>
      </a:defRPr>
    </a:lvl8pPr>
    <a:lvl9pPr marL="3657600" algn="l" defTabSz="914400" rtl="0" eaLnBrk="1" latinLnBrk="0" hangingPunct="1">
      <a:defRPr kumimoji="1" sz="2400" kern="1200">
        <a:solidFill>
          <a:schemeClr val="tx1"/>
        </a:solidFill>
        <a:latin typeface="Tahoma" pitchFamily="34"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C0C0C0"/>
    <a:srgbClr val="CC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4" autoAdjust="0"/>
  </p:normalViewPr>
  <p:slideViewPr>
    <p:cSldViewPr>
      <p:cViewPr varScale="1">
        <p:scale>
          <a:sx n="69" d="100"/>
          <a:sy n="69" d="100"/>
        </p:scale>
        <p:origin x="295" y="51"/>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66" d="100"/>
        <a:sy n="66" d="100"/>
      </p:scale>
      <p:origin x="0" y="1338"/>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22.xml"/><Relationship Id="rId3" Type="http://schemas.openxmlformats.org/officeDocument/2006/relationships/slide" Target="slides/slide4.xml"/><Relationship Id="rId7" Type="http://schemas.openxmlformats.org/officeDocument/2006/relationships/slide" Target="slides/slide9.xml"/><Relationship Id="rId12" Type="http://schemas.openxmlformats.org/officeDocument/2006/relationships/slide" Target="slides/slide18.xml"/><Relationship Id="rId2" Type="http://schemas.openxmlformats.org/officeDocument/2006/relationships/slide" Target="slides/slide3.xml"/><Relationship Id="rId16" Type="http://schemas.openxmlformats.org/officeDocument/2006/relationships/slide" Target="slides/slide52.xml"/><Relationship Id="rId1" Type="http://schemas.openxmlformats.org/officeDocument/2006/relationships/slide" Target="slides/slide2.xml"/><Relationship Id="rId6" Type="http://schemas.openxmlformats.org/officeDocument/2006/relationships/slide" Target="slides/slide8.xml"/><Relationship Id="rId11" Type="http://schemas.openxmlformats.org/officeDocument/2006/relationships/slide" Target="slides/slide15.xml"/><Relationship Id="rId5" Type="http://schemas.openxmlformats.org/officeDocument/2006/relationships/slide" Target="slides/slide7.xml"/><Relationship Id="rId15" Type="http://schemas.openxmlformats.org/officeDocument/2006/relationships/slide" Target="slides/slide50.xml"/><Relationship Id="rId10" Type="http://schemas.openxmlformats.org/officeDocument/2006/relationships/slide" Target="slides/slide13.xml"/><Relationship Id="rId4" Type="http://schemas.openxmlformats.org/officeDocument/2006/relationships/slide" Target="slides/slide6.xml"/><Relationship Id="rId9" Type="http://schemas.openxmlformats.org/officeDocument/2006/relationships/slide" Target="slides/slide12.xml"/><Relationship Id="rId14" Type="http://schemas.openxmlformats.org/officeDocument/2006/relationships/slide" Target="slides/slide2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3.wmf"/><Relationship Id="rId7" Type="http://schemas.openxmlformats.org/officeDocument/2006/relationships/image" Target="../media/image57.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4" Type="http://schemas.openxmlformats.org/officeDocument/2006/relationships/image" Target="../media/image6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6" Type="http://schemas.openxmlformats.org/officeDocument/2006/relationships/image" Target="../media/image69.wmf"/><Relationship Id="rId5" Type="http://schemas.openxmlformats.org/officeDocument/2006/relationships/image" Target="../media/image68.wmf"/><Relationship Id="rId4" Type="http://schemas.openxmlformats.org/officeDocument/2006/relationships/image" Target="../media/image6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4" Type="http://schemas.openxmlformats.org/officeDocument/2006/relationships/image" Target="../media/image73.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75.wmf"/><Relationship Id="rId1" Type="http://schemas.openxmlformats.org/officeDocument/2006/relationships/image" Target="../media/image7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6.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80.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4.wmf"/><Relationship Id="rId1" Type="http://schemas.openxmlformats.org/officeDocument/2006/relationships/image" Target="../media/image83.wmf"/><Relationship Id="rId5" Type="http://schemas.openxmlformats.org/officeDocument/2006/relationships/image" Target="../media/image87.wmf"/><Relationship Id="rId4" Type="http://schemas.openxmlformats.org/officeDocument/2006/relationships/image" Target="../media/image8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 Id="rId4" Type="http://schemas.openxmlformats.org/officeDocument/2006/relationships/image" Target="../media/image91.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93.wmf"/><Relationship Id="rId1" Type="http://schemas.openxmlformats.org/officeDocument/2006/relationships/image" Target="../media/image92.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95.wmf"/><Relationship Id="rId1" Type="http://schemas.openxmlformats.org/officeDocument/2006/relationships/image" Target="../media/image94.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image" Target="../media/image9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00.wmf"/><Relationship Id="rId1" Type="http://schemas.openxmlformats.org/officeDocument/2006/relationships/image" Target="../media/image99.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 Id="rId4" Type="http://schemas.openxmlformats.org/officeDocument/2006/relationships/image" Target="../media/image104.wmf"/></Relationships>
</file>

<file path=ppt/drawings/_rels/vmlDrawing32.vml.rels><?xml version="1.0" encoding="UTF-8" standalone="yes"?>
<Relationships xmlns="http://schemas.openxmlformats.org/package/2006/relationships"><Relationship Id="rId8" Type="http://schemas.openxmlformats.org/officeDocument/2006/relationships/image" Target="../media/image112.wmf"/><Relationship Id="rId3" Type="http://schemas.openxmlformats.org/officeDocument/2006/relationships/image" Target="../media/image107.wmf"/><Relationship Id="rId7" Type="http://schemas.openxmlformats.org/officeDocument/2006/relationships/image" Target="../media/image111.wmf"/><Relationship Id="rId2" Type="http://schemas.openxmlformats.org/officeDocument/2006/relationships/image" Target="../media/image106.wmf"/><Relationship Id="rId1" Type="http://schemas.openxmlformats.org/officeDocument/2006/relationships/image" Target="../media/image105.wmf"/><Relationship Id="rId6" Type="http://schemas.openxmlformats.org/officeDocument/2006/relationships/image" Target="../media/image110.wmf"/><Relationship Id="rId5" Type="http://schemas.openxmlformats.org/officeDocument/2006/relationships/image" Target="../media/image109.wmf"/><Relationship Id="rId4" Type="http://schemas.openxmlformats.org/officeDocument/2006/relationships/image" Target="../media/image108.wmf"/><Relationship Id="rId9" Type="http://schemas.openxmlformats.org/officeDocument/2006/relationships/image" Target="../media/image113.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16.wmf"/><Relationship Id="rId2" Type="http://schemas.openxmlformats.org/officeDocument/2006/relationships/image" Target="../media/image115.wmf"/><Relationship Id="rId1" Type="http://schemas.openxmlformats.org/officeDocument/2006/relationships/image" Target="../media/image114.wmf"/><Relationship Id="rId4" Type="http://schemas.openxmlformats.org/officeDocument/2006/relationships/image" Target="../media/image117.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119.wmf"/><Relationship Id="rId1" Type="http://schemas.openxmlformats.org/officeDocument/2006/relationships/image" Target="../media/image118.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22.wmf"/><Relationship Id="rId2" Type="http://schemas.openxmlformats.org/officeDocument/2006/relationships/image" Target="../media/image121.wmf"/><Relationship Id="rId1" Type="http://schemas.openxmlformats.org/officeDocument/2006/relationships/image" Target="../media/image120.wmf"/><Relationship Id="rId6" Type="http://schemas.openxmlformats.org/officeDocument/2006/relationships/image" Target="../media/image125.wmf"/><Relationship Id="rId5" Type="http://schemas.openxmlformats.org/officeDocument/2006/relationships/image" Target="../media/image124.wmf"/><Relationship Id="rId4" Type="http://schemas.openxmlformats.org/officeDocument/2006/relationships/image" Target="../media/image123.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28.wmf"/><Relationship Id="rId2" Type="http://schemas.openxmlformats.org/officeDocument/2006/relationships/image" Target="../media/image127.wmf"/><Relationship Id="rId1" Type="http://schemas.openxmlformats.org/officeDocument/2006/relationships/image" Target="../media/image126.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31.wmf"/><Relationship Id="rId2" Type="http://schemas.openxmlformats.org/officeDocument/2006/relationships/image" Target="../media/image130.wmf"/><Relationship Id="rId1" Type="http://schemas.openxmlformats.org/officeDocument/2006/relationships/image" Target="../media/image129.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34.wmf"/><Relationship Id="rId2" Type="http://schemas.openxmlformats.org/officeDocument/2006/relationships/image" Target="../media/image133.wmf"/><Relationship Id="rId1" Type="http://schemas.openxmlformats.org/officeDocument/2006/relationships/image" Target="../media/image132.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137.wmf"/><Relationship Id="rId2" Type="http://schemas.openxmlformats.org/officeDocument/2006/relationships/image" Target="../media/image136.wmf"/><Relationship Id="rId1" Type="http://schemas.openxmlformats.org/officeDocument/2006/relationships/image" Target="../media/image135.wmf"/><Relationship Id="rId5" Type="http://schemas.openxmlformats.org/officeDocument/2006/relationships/image" Target="../media/image139.wmf"/><Relationship Id="rId4" Type="http://schemas.openxmlformats.org/officeDocument/2006/relationships/image" Target="../media/image13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0.vml.rels><?xml version="1.0" encoding="UTF-8" standalone="yes"?>
<Relationships xmlns="http://schemas.openxmlformats.org/package/2006/relationships"><Relationship Id="rId8" Type="http://schemas.openxmlformats.org/officeDocument/2006/relationships/image" Target="../media/image147.wmf"/><Relationship Id="rId3" Type="http://schemas.openxmlformats.org/officeDocument/2006/relationships/image" Target="../media/image142.wmf"/><Relationship Id="rId7" Type="http://schemas.openxmlformats.org/officeDocument/2006/relationships/image" Target="../media/image146.wmf"/><Relationship Id="rId2" Type="http://schemas.openxmlformats.org/officeDocument/2006/relationships/image" Target="../media/image141.wmf"/><Relationship Id="rId1" Type="http://schemas.openxmlformats.org/officeDocument/2006/relationships/image" Target="../media/image140.wmf"/><Relationship Id="rId6" Type="http://schemas.openxmlformats.org/officeDocument/2006/relationships/image" Target="../media/image145.wmf"/><Relationship Id="rId11" Type="http://schemas.openxmlformats.org/officeDocument/2006/relationships/image" Target="../media/image150.wmf"/><Relationship Id="rId5" Type="http://schemas.openxmlformats.org/officeDocument/2006/relationships/image" Target="../media/image144.wmf"/><Relationship Id="rId10" Type="http://schemas.openxmlformats.org/officeDocument/2006/relationships/image" Target="../media/image149.wmf"/><Relationship Id="rId4" Type="http://schemas.openxmlformats.org/officeDocument/2006/relationships/image" Target="../media/image143.wmf"/><Relationship Id="rId9" Type="http://schemas.openxmlformats.org/officeDocument/2006/relationships/image" Target="../media/image148.wmf"/></Relationships>
</file>

<file path=ppt/drawings/_rels/vmlDrawing41.vml.rels><?xml version="1.0" encoding="UTF-8" standalone="yes"?>
<Relationships xmlns="http://schemas.openxmlformats.org/package/2006/relationships"><Relationship Id="rId8" Type="http://schemas.openxmlformats.org/officeDocument/2006/relationships/image" Target="../media/image158.wmf"/><Relationship Id="rId3" Type="http://schemas.openxmlformats.org/officeDocument/2006/relationships/image" Target="../media/image153.wmf"/><Relationship Id="rId7" Type="http://schemas.openxmlformats.org/officeDocument/2006/relationships/image" Target="../media/image157.wmf"/><Relationship Id="rId2" Type="http://schemas.openxmlformats.org/officeDocument/2006/relationships/image" Target="../media/image152.wmf"/><Relationship Id="rId1" Type="http://schemas.openxmlformats.org/officeDocument/2006/relationships/image" Target="../media/image151.wmf"/><Relationship Id="rId6" Type="http://schemas.openxmlformats.org/officeDocument/2006/relationships/image" Target="../media/image156.wmf"/><Relationship Id="rId5" Type="http://schemas.openxmlformats.org/officeDocument/2006/relationships/image" Target="../media/image155.wmf"/><Relationship Id="rId4" Type="http://schemas.openxmlformats.org/officeDocument/2006/relationships/image" Target="../media/image154.wmf"/><Relationship Id="rId9" Type="http://schemas.openxmlformats.org/officeDocument/2006/relationships/image" Target="../media/image159.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162.wmf"/><Relationship Id="rId2" Type="http://schemas.openxmlformats.org/officeDocument/2006/relationships/image" Target="../media/image161.wmf"/><Relationship Id="rId1" Type="http://schemas.openxmlformats.org/officeDocument/2006/relationships/image" Target="../media/image160.wmf"/><Relationship Id="rId6" Type="http://schemas.openxmlformats.org/officeDocument/2006/relationships/image" Target="../media/image165.wmf"/><Relationship Id="rId5" Type="http://schemas.openxmlformats.org/officeDocument/2006/relationships/image" Target="../media/image164.wmf"/><Relationship Id="rId4" Type="http://schemas.openxmlformats.org/officeDocument/2006/relationships/image" Target="../media/image163.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168.emf"/><Relationship Id="rId2" Type="http://schemas.openxmlformats.org/officeDocument/2006/relationships/image" Target="../media/image167.wmf"/><Relationship Id="rId1" Type="http://schemas.openxmlformats.org/officeDocument/2006/relationships/image" Target="../media/image166.wmf"/><Relationship Id="rId4" Type="http://schemas.openxmlformats.org/officeDocument/2006/relationships/image" Target="../media/image169.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172.wmf"/><Relationship Id="rId2" Type="http://schemas.openxmlformats.org/officeDocument/2006/relationships/image" Target="../media/image171.wmf"/><Relationship Id="rId1" Type="http://schemas.openxmlformats.org/officeDocument/2006/relationships/image" Target="../media/image170.wmf"/><Relationship Id="rId5" Type="http://schemas.openxmlformats.org/officeDocument/2006/relationships/image" Target="../media/image174.wmf"/><Relationship Id="rId4" Type="http://schemas.openxmlformats.org/officeDocument/2006/relationships/image" Target="../media/image173.wmf"/></Relationships>
</file>

<file path=ppt/drawings/_rels/vmlDrawing45.vml.rels><?xml version="1.0" encoding="UTF-8" standalone="yes"?>
<Relationships xmlns="http://schemas.openxmlformats.org/package/2006/relationships"><Relationship Id="rId3" Type="http://schemas.openxmlformats.org/officeDocument/2006/relationships/image" Target="../media/image177.wmf"/><Relationship Id="rId2" Type="http://schemas.openxmlformats.org/officeDocument/2006/relationships/image" Target="../media/image176.wmf"/><Relationship Id="rId1" Type="http://schemas.openxmlformats.org/officeDocument/2006/relationships/image" Target="../media/image175.wmf"/></Relationships>
</file>

<file path=ppt/drawings/_rels/vmlDrawing46.vml.rels><?xml version="1.0" encoding="UTF-8" standalone="yes"?>
<Relationships xmlns="http://schemas.openxmlformats.org/package/2006/relationships"><Relationship Id="rId8" Type="http://schemas.openxmlformats.org/officeDocument/2006/relationships/image" Target="../media/image185.wmf"/><Relationship Id="rId3" Type="http://schemas.openxmlformats.org/officeDocument/2006/relationships/image" Target="../media/image180.wmf"/><Relationship Id="rId7" Type="http://schemas.openxmlformats.org/officeDocument/2006/relationships/image" Target="../media/image184.wmf"/><Relationship Id="rId2" Type="http://schemas.openxmlformats.org/officeDocument/2006/relationships/image" Target="../media/image179.wmf"/><Relationship Id="rId1" Type="http://schemas.openxmlformats.org/officeDocument/2006/relationships/image" Target="../media/image178.wmf"/><Relationship Id="rId6" Type="http://schemas.openxmlformats.org/officeDocument/2006/relationships/image" Target="../media/image183.wmf"/><Relationship Id="rId5" Type="http://schemas.openxmlformats.org/officeDocument/2006/relationships/image" Target="../media/image182.wmf"/><Relationship Id="rId4" Type="http://schemas.openxmlformats.org/officeDocument/2006/relationships/image" Target="../media/image18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defTabSz="912813">
              <a:defRPr sz="1200">
                <a:ea typeface="新細明體" charset="-120"/>
              </a:defRPr>
            </a:lvl1pPr>
          </a:lstStyle>
          <a:p>
            <a:pPr>
              <a:defRPr/>
            </a:pPr>
            <a:endParaRPr lang="en-US" altLang="zh-TW"/>
          </a:p>
        </p:txBody>
      </p:sp>
      <p:sp>
        <p:nvSpPr>
          <p:cNvPr id="181251"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defTabSz="912813">
              <a:defRPr sz="1200">
                <a:ea typeface="新細明體" charset="-120"/>
              </a:defRPr>
            </a:lvl1pPr>
          </a:lstStyle>
          <a:p>
            <a:pPr>
              <a:defRPr/>
            </a:pPr>
            <a:endParaRPr lang="en-US" altLang="zh-TW"/>
          </a:p>
        </p:txBody>
      </p:sp>
      <p:sp>
        <p:nvSpPr>
          <p:cNvPr id="181252"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defTabSz="912813">
              <a:defRPr sz="1200">
                <a:ea typeface="新細明體" charset="-120"/>
              </a:defRPr>
            </a:lvl1pPr>
          </a:lstStyle>
          <a:p>
            <a:pPr>
              <a:defRPr/>
            </a:pPr>
            <a:endParaRPr lang="en-US" altLang="zh-TW"/>
          </a:p>
        </p:txBody>
      </p:sp>
      <p:sp>
        <p:nvSpPr>
          <p:cNvPr id="181253"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defTabSz="912813">
              <a:defRPr sz="1200">
                <a:ea typeface="新細明體" charset="-120"/>
              </a:defRPr>
            </a:lvl1pPr>
          </a:lstStyle>
          <a:p>
            <a:pPr>
              <a:defRPr/>
            </a:pPr>
            <a:fld id="{14F10909-9611-409F-AB81-E7587E5D035A}" type="slidenum">
              <a:rPr lang="en-US" altLang="zh-TW"/>
              <a:pPr>
                <a:defRPr/>
              </a:pPr>
              <a:t>‹#›</a:t>
            </a:fld>
            <a:endParaRPr lang="en-US" altLang="zh-TW"/>
          </a:p>
        </p:txBody>
      </p:sp>
    </p:spTree>
    <p:extLst>
      <p:ext uri="{BB962C8B-B14F-4D97-AF65-F5344CB8AC3E}">
        <p14:creationId xmlns:p14="http://schemas.microsoft.com/office/powerpoint/2010/main" val="3741098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defTabSz="912813">
              <a:defRPr sz="1200">
                <a:ea typeface="新細明體" charset="-120"/>
              </a:defRPr>
            </a:lvl1pPr>
          </a:lstStyle>
          <a:p>
            <a:pPr>
              <a:defRPr/>
            </a:pPr>
            <a:endParaRPr lang="en-US" altLang="zh-TW"/>
          </a:p>
        </p:txBody>
      </p:sp>
      <p:sp>
        <p:nvSpPr>
          <p:cNvPr id="7171" name="Rectangle 3"/>
          <p:cNvSpPr>
            <a:spLocks noGrp="1" noChangeArrowheads="1"/>
          </p:cNvSpPr>
          <p:nvPr>
            <p:ph type="dt" idx="1"/>
          </p:nvPr>
        </p:nvSpPr>
        <p:spPr bwMode="auto">
          <a:xfrm>
            <a:off x="5594350" y="0"/>
            <a:ext cx="4279900" cy="3397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defTabSz="912813">
              <a:defRPr sz="1200">
                <a:ea typeface="新細明體" charset="-120"/>
              </a:defRPr>
            </a:lvl1pPr>
          </a:lstStyle>
          <a:p>
            <a:pPr>
              <a:defRPr/>
            </a:pPr>
            <a:endParaRPr lang="en-US" altLang="zh-TW"/>
          </a:p>
        </p:txBody>
      </p:sp>
      <p:sp>
        <p:nvSpPr>
          <p:cNvPr id="64516" name="Rectangle 4"/>
          <p:cNvSpPr>
            <a:spLocks noGrp="1" noRot="1" noChangeAspect="1" noChangeArrowheads="1" noTextEdit="1"/>
          </p:cNvSpPr>
          <p:nvPr>
            <p:ph type="sldImg" idx="2"/>
          </p:nvPr>
        </p:nvSpPr>
        <p:spPr bwMode="auto">
          <a:xfrm>
            <a:off x="3240088" y="511175"/>
            <a:ext cx="3397250" cy="25479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1317625" y="3230563"/>
            <a:ext cx="7239000" cy="30575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7174" name="Rectangle 6"/>
          <p:cNvSpPr>
            <a:spLocks noGrp="1" noChangeArrowheads="1"/>
          </p:cNvSpPr>
          <p:nvPr>
            <p:ph type="ftr" sz="quarter" idx="4"/>
          </p:nvPr>
        </p:nvSpPr>
        <p:spPr bwMode="auto">
          <a:xfrm>
            <a:off x="0" y="6457950"/>
            <a:ext cx="4279900" cy="339725"/>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defTabSz="912813">
              <a:defRPr sz="1200">
                <a:ea typeface="新細明體" charset="-120"/>
              </a:defRPr>
            </a:lvl1pPr>
          </a:lstStyle>
          <a:p>
            <a:pPr>
              <a:defRPr/>
            </a:pPr>
            <a:endParaRPr lang="en-US" altLang="zh-TW"/>
          </a:p>
        </p:txBody>
      </p:sp>
      <p:sp>
        <p:nvSpPr>
          <p:cNvPr id="7175" name="Rectangle 7"/>
          <p:cNvSpPr>
            <a:spLocks noGrp="1" noChangeArrowheads="1"/>
          </p:cNvSpPr>
          <p:nvPr>
            <p:ph type="sldNum" sz="quarter" idx="5"/>
          </p:nvPr>
        </p:nvSpPr>
        <p:spPr bwMode="auto">
          <a:xfrm>
            <a:off x="5594350" y="6457950"/>
            <a:ext cx="4279900" cy="339725"/>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defTabSz="912813">
              <a:defRPr sz="1200">
                <a:ea typeface="新細明體" charset="-120"/>
              </a:defRPr>
            </a:lvl1pPr>
          </a:lstStyle>
          <a:p>
            <a:pPr>
              <a:defRPr/>
            </a:pPr>
            <a:fld id="{170372D6-0690-43A2-825A-2EC2FF45787A}" type="slidenum">
              <a:rPr lang="en-US" altLang="zh-TW"/>
              <a:pPr>
                <a:defRPr/>
              </a:pPr>
              <a:t>‹#›</a:t>
            </a:fld>
            <a:endParaRPr lang="en-US" altLang="zh-TW"/>
          </a:p>
        </p:txBody>
      </p:sp>
    </p:spTree>
    <p:extLst>
      <p:ext uri="{BB962C8B-B14F-4D97-AF65-F5344CB8AC3E}">
        <p14:creationId xmlns:p14="http://schemas.microsoft.com/office/powerpoint/2010/main" val="2508861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2860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TW"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5132" name="Rectangle 12"/>
          <p:cNvSpPr>
            <a:spLocks noGrp="1" noChangeArrowheads="1"/>
          </p:cNvSpPr>
          <p:nvPr>
            <p:ph type="ctrTitle"/>
          </p:nvPr>
        </p:nvSpPr>
        <p:spPr>
          <a:xfrm>
            <a:off x="990600" y="2209800"/>
            <a:ext cx="7391400" cy="838200"/>
          </a:xfrm>
        </p:spPr>
        <p:txBody>
          <a:bodyPr/>
          <a:lstStyle>
            <a:lvl1pPr algn="ctr">
              <a:defRPr sz="3600"/>
            </a:lvl1pPr>
          </a:lstStyle>
          <a:p>
            <a:r>
              <a:rPr lang="zh-TW" altLang="en-US"/>
              <a:t>按一下以編輯母片</a:t>
            </a:r>
          </a:p>
        </p:txBody>
      </p:sp>
      <p:sp>
        <p:nvSpPr>
          <p:cNvPr id="5133" name="Rectangle 13"/>
          <p:cNvSpPr>
            <a:spLocks noGrp="1" noChangeArrowheads="1"/>
          </p:cNvSpPr>
          <p:nvPr>
            <p:ph type="subTitle" idx="1"/>
          </p:nvPr>
        </p:nvSpPr>
        <p:spPr>
          <a:xfrm>
            <a:off x="1371600" y="3352800"/>
            <a:ext cx="6400800" cy="1066800"/>
          </a:xfrm>
        </p:spPr>
        <p:txBody>
          <a:bodyPr/>
          <a:lstStyle>
            <a:lvl1pPr marL="0" indent="0" algn="ctr">
              <a:buFont typeface="Wingdings" pitchFamily="2" charset="2"/>
              <a:buNone/>
              <a:defRPr sz="2800"/>
            </a:lvl1pPr>
          </a:lstStyle>
          <a:p>
            <a:r>
              <a:rPr lang="zh-TW" altLang="en-US"/>
              <a:t>按一下以編輯母片副標題樣式</a:t>
            </a:r>
          </a:p>
        </p:txBody>
      </p:sp>
      <p:sp>
        <p:nvSpPr>
          <p:cNvPr id="14" name="Rectangle 14"/>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kumimoji="0" sz="1400">
                <a:solidFill>
                  <a:schemeClr val="bg2"/>
                </a:solidFill>
                <a:ea typeface="新細明體" charset="-120"/>
              </a:defRPr>
            </a:lvl1pPr>
          </a:lstStyle>
          <a:p>
            <a:pPr>
              <a:defRPr/>
            </a:pPr>
            <a:endParaRPr lang="en-US" altLang="zh-TW"/>
          </a:p>
        </p:txBody>
      </p:sp>
      <p:sp>
        <p:nvSpPr>
          <p:cNvPr id="15" name="Rectangle 15"/>
          <p:cNvSpPr>
            <a:spLocks noGrp="1" noChangeArrowheads="1"/>
          </p:cNvSpPr>
          <p:nvPr>
            <p:ph type="ftr" sz="quarter" idx="11"/>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kumimoji="0" sz="1400">
                <a:solidFill>
                  <a:schemeClr val="bg2"/>
                </a:solidFill>
                <a:ea typeface="+mn-ea"/>
              </a:defRPr>
            </a:lvl1pPr>
          </a:lstStyle>
          <a:p>
            <a:pPr>
              <a:defRPr/>
            </a:pPr>
            <a:endParaRPr lang="en-US" altLang="zh-TW"/>
          </a:p>
        </p:txBody>
      </p:sp>
      <p:sp>
        <p:nvSpPr>
          <p:cNvPr id="16" name="Rectangle 16"/>
          <p:cNvSpPr>
            <a:spLocks noGrp="1" noChangeArrowheads="1"/>
          </p:cNvSpPr>
          <p:nvPr>
            <p:ph type="sldNum" sz="quarter" idx="12"/>
          </p:nvPr>
        </p:nvSpPr>
        <p:spPr>
          <a:xfrm>
            <a:off x="7239000" y="6400800"/>
            <a:ext cx="1905000" cy="457200"/>
          </a:xfrm>
        </p:spPr>
        <p:txBody>
          <a:bodyPr/>
          <a:lstStyle>
            <a:lvl1pPr algn="r">
              <a:defRPr>
                <a:solidFill>
                  <a:schemeClr val="bg2"/>
                </a:solidFill>
              </a:defRPr>
            </a:lvl1pPr>
          </a:lstStyle>
          <a:p>
            <a:pPr>
              <a:defRPr/>
            </a:pPr>
            <a:fld id="{D92807BD-675A-40FB-8916-0D37469B0CA5}" type="slidenum">
              <a:rPr lang="en-US" altLang="zh-TW"/>
              <a:pPr>
                <a:defRPr/>
              </a:pPr>
              <a:t>‹#›</a:t>
            </a:fld>
            <a:endParaRPr lang="en-US" altLang="zh-TW"/>
          </a:p>
        </p:txBody>
      </p:sp>
    </p:spTree>
    <p:extLst>
      <p:ext uri="{BB962C8B-B14F-4D97-AF65-F5344CB8AC3E}">
        <p14:creationId xmlns:p14="http://schemas.microsoft.com/office/powerpoint/2010/main" val="3462894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B22932BE-9E2F-4701-BD85-B3E768CDA4B0}" type="slidenum">
              <a:rPr lang="en-US" altLang="zh-TW"/>
              <a:pPr>
                <a:defRPr/>
              </a:pPr>
              <a:t>‹#›</a:t>
            </a:fld>
            <a:endParaRPr lang="en-US" altLang="zh-TW"/>
          </a:p>
        </p:txBody>
      </p:sp>
    </p:spTree>
    <p:extLst>
      <p:ext uri="{BB962C8B-B14F-4D97-AF65-F5344CB8AC3E}">
        <p14:creationId xmlns:p14="http://schemas.microsoft.com/office/powerpoint/2010/main" val="4147576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483350" y="76200"/>
            <a:ext cx="1981200" cy="6056313"/>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539750" y="76200"/>
            <a:ext cx="5791200" cy="6056313"/>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4B260275-F9F6-4E1F-B1FB-358EF6564D12}" type="slidenum">
              <a:rPr lang="en-US" altLang="zh-TW"/>
              <a:pPr>
                <a:defRPr/>
              </a:pPr>
              <a:t>‹#›</a:t>
            </a:fld>
            <a:endParaRPr lang="en-US" altLang="zh-TW"/>
          </a:p>
        </p:txBody>
      </p:sp>
    </p:spTree>
    <p:extLst>
      <p:ext uri="{BB962C8B-B14F-4D97-AF65-F5344CB8AC3E}">
        <p14:creationId xmlns:p14="http://schemas.microsoft.com/office/powerpoint/2010/main" val="33742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39750" y="76200"/>
            <a:ext cx="7924800" cy="601663"/>
          </a:xfrm>
        </p:spPr>
        <p:txBody>
          <a:bodyPr/>
          <a:lstStyle/>
          <a:p>
            <a:r>
              <a:rPr lang="zh-TW" altLang="en-US"/>
              <a:t>按一下以編輯母片標題樣式</a:t>
            </a:r>
          </a:p>
        </p:txBody>
      </p:sp>
      <p:sp>
        <p:nvSpPr>
          <p:cNvPr id="3" name="文字版面配置區 2"/>
          <p:cNvSpPr>
            <a:spLocks noGrp="1"/>
          </p:cNvSpPr>
          <p:nvPr>
            <p:ph type="body" sz="half" idx="1"/>
          </p:nvPr>
        </p:nvSpPr>
        <p:spPr>
          <a:xfrm>
            <a:off x="539750" y="914400"/>
            <a:ext cx="3886200" cy="52181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578350" y="914400"/>
            <a:ext cx="3886200" cy="25320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578350" y="3598863"/>
            <a:ext cx="3886200" cy="25336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zh-TW"/>
              <a:t>3.</a:t>
            </a:r>
            <a:fld id="{17461D18-5D4E-4A0D-87C9-DB6CEE587378}" type="slidenum">
              <a:rPr lang="en-US" altLang="zh-TW"/>
              <a:pPr>
                <a:defRPr/>
              </a:pPr>
              <a:t>‹#›</a:t>
            </a:fld>
            <a:endParaRPr lang="en-US" altLang="zh-TW"/>
          </a:p>
        </p:txBody>
      </p:sp>
    </p:spTree>
    <p:extLst>
      <p:ext uri="{BB962C8B-B14F-4D97-AF65-F5344CB8AC3E}">
        <p14:creationId xmlns:p14="http://schemas.microsoft.com/office/powerpoint/2010/main" val="1582744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539750" y="76200"/>
            <a:ext cx="7924800" cy="601663"/>
          </a:xfrm>
        </p:spPr>
        <p:txBody>
          <a:bodyPr/>
          <a:lstStyle/>
          <a:p>
            <a:r>
              <a:rPr lang="zh-TW" altLang="en-US"/>
              <a:t>按一下以編輯母片標題樣式</a:t>
            </a:r>
          </a:p>
        </p:txBody>
      </p:sp>
      <p:sp>
        <p:nvSpPr>
          <p:cNvPr id="3" name="文字版面配置區 2"/>
          <p:cNvSpPr>
            <a:spLocks noGrp="1"/>
          </p:cNvSpPr>
          <p:nvPr>
            <p:ph type="body" sz="half" idx="1"/>
          </p:nvPr>
        </p:nvSpPr>
        <p:spPr>
          <a:xfrm>
            <a:off x="539750" y="914400"/>
            <a:ext cx="3886200" cy="52181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578350" y="914400"/>
            <a:ext cx="3886200" cy="52181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zh-TW"/>
              <a:t>3.</a:t>
            </a:r>
            <a:fld id="{C318C981-8FC5-48E0-BF39-FDF8E28C266E}" type="slidenum">
              <a:rPr lang="en-US" altLang="zh-TW"/>
              <a:pPr>
                <a:defRPr/>
              </a:pPr>
              <a:t>‹#›</a:t>
            </a:fld>
            <a:endParaRPr lang="en-US" altLang="zh-TW"/>
          </a:p>
        </p:txBody>
      </p:sp>
    </p:spTree>
    <p:extLst>
      <p:ext uri="{BB962C8B-B14F-4D97-AF65-F5344CB8AC3E}">
        <p14:creationId xmlns:p14="http://schemas.microsoft.com/office/powerpoint/2010/main" val="2089469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標題，四項物件">
    <p:spTree>
      <p:nvGrpSpPr>
        <p:cNvPr id="1" name=""/>
        <p:cNvGrpSpPr/>
        <p:nvPr/>
      </p:nvGrpSpPr>
      <p:grpSpPr>
        <a:xfrm>
          <a:off x="0" y="0"/>
          <a:ext cx="0" cy="0"/>
          <a:chOff x="0" y="0"/>
          <a:chExt cx="0" cy="0"/>
        </a:xfrm>
      </p:grpSpPr>
      <p:sp>
        <p:nvSpPr>
          <p:cNvPr id="2" name="標題 1"/>
          <p:cNvSpPr>
            <a:spLocks noGrp="1"/>
          </p:cNvSpPr>
          <p:nvPr>
            <p:ph type="title" sz="quarter"/>
          </p:nvPr>
        </p:nvSpPr>
        <p:spPr>
          <a:xfrm>
            <a:off x="539750" y="76200"/>
            <a:ext cx="7924800" cy="601663"/>
          </a:xfrm>
        </p:spPr>
        <p:txBody>
          <a:bodyPr/>
          <a:lstStyle/>
          <a:p>
            <a:r>
              <a:rPr lang="zh-TW" altLang="en-US"/>
              <a:t>按一下以編輯母片標題樣式</a:t>
            </a:r>
          </a:p>
        </p:txBody>
      </p:sp>
      <p:sp>
        <p:nvSpPr>
          <p:cNvPr id="3" name="內容版面配置區 2"/>
          <p:cNvSpPr>
            <a:spLocks noGrp="1"/>
          </p:cNvSpPr>
          <p:nvPr>
            <p:ph sz="quarter" idx="1"/>
          </p:nvPr>
        </p:nvSpPr>
        <p:spPr>
          <a:xfrm>
            <a:off x="539750" y="914400"/>
            <a:ext cx="3886200" cy="25320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578350" y="914400"/>
            <a:ext cx="3886200" cy="25320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539750" y="3598863"/>
            <a:ext cx="3886200" cy="25336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內容版面配置區 5"/>
          <p:cNvSpPr>
            <a:spLocks noGrp="1"/>
          </p:cNvSpPr>
          <p:nvPr>
            <p:ph sz="quarter" idx="4"/>
          </p:nvPr>
        </p:nvSpPr>
        <p:spPr>
          <a:xfrm>
            <a:off x="4578350" y="3598863"/>
            <a:ext cx="3886200" cy="25336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zh-TW"/>
              <a:t>3.</a:t>
            </a:r>
            <a:fld id="{89D0A4F2-F7D2-4EB0-9E10-34349002F5BB}" type="slidenum">
              <a:rPr lang="en-US" altLang="zh-TW"/>
              <a:pPr>
                <a:defRPr/>
              </a:pPr>
              <a:t>‹#›</a:t>
            </a:fld>
            <a:endParaRPr lang="en-US" altLang="zh-TW"/>
          </a:p>
        </p:txBody>
      </p:sp>
    </p:spTree>
    <p:extLst>
      <p:ext uri="{BB962C8B-B14F-4D97-AF65-F5344CB8AC3E}">
        <p14:creationId xmlns:p14="http://schemas.microsoft.com/office/powerpoint/2010/main" val="164104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539750" y="76200"/>
            <a:ext cx="7924800" cy="601663"/>
          </a:xfrm>
        </p:spPr>
        <p:txBody>
          <a:bodyPr/>
          <a:lstStyle/>
          <a:p>
            <a:r>
              <a:rPr lang="zh-TW" altLang="en-US"/>
              <a:t>按一下以編輯母片標題樣式</a:t>
            </a:r>
          </a:p>
        </p:txBody>
      </p:sp>
      <p:sp>
        <p:nvSpPr>
          <p:cNvPr id="3" name="表格版面配置區 2"/>
          <p:cNvSpPr>
            <a:spLocks noGrp="1"/>
          </p:cNvSpPr>
          <p:nvPr>
            <p:ph type="tbl" idx="1"/>
          </p:nvPr>
        </p:nvSpPr>
        <p:spPr>
          <a:xfrm>
            <a:off x="539750" y="914400"/>
            <a:ext cx="7924800" cy="5218113"/>
          </a:xfrm>
        </p:spPr>
        <p:txBody>
          <a:bodyPr/>
          <a:lstStyle/>
          <a:p>
            <a:pPr lvl="0"/>
            <a:endParaRPr lang="zh-TW" altLang="en-US" noProof="0"/>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321BEC26-74CE-4262-816D-A339A9925E30}" type="slidenum">
              <a:rPr lang="en-US" altLang="zh-TW"/>
              <a:pPr>
                <a:defRPr/>
              </a:pPr>
              <a:t>‹#›</a:t>
            </a:fld>
            <a:endParaRPr lang="en-US" altLang="zh-TW"/>
          </a:p>
        </p:txBody>
      </p:sp>
    </p:spTree>
    <p:extLst>
      <p:ext uri="{BB962C8B-B14F-4D97-AF65-F5344CB8AC3E}">
        <p14:creationId xmlns:p14="http://schemas.microsoft.com/office/powerpoint/2010/main" val="65580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D3F7ADD3-E344-40E4-88B0-A9E71D4296E4}" type="slidenum">
              <a:rPr lang="en-US" altLang="zh-TW"/>
              <a:pPr>
                <a:defRPr/>
              </a:pPr>
              <a:t>‹#›</a:t>
            </a:fld>
            <a:endParaRPr lang="en-US" altLang="zh-TW"/>
          </a:p>
        </p:txBody>
      </p:sp>
    </p:spTree>
    <p:extLst>
      <p:ext uri="{BB962C8B-B14F-4D97-AF65-F5344CB8AC3E}">
        <p14:creationId xmlns:p14="http://schemas.microsoft.com/office/powerpoint/2010/main" val="12223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E2E9310B-4AF0-4993-9231-2418247A2123}" type="slidenum">
              <a:rPr lang="en-US" altLang="zh-TW"/>
              <a:pPr>
                <a:defRPr/>
              </a:pPr>
              <a:t>‹#›</a:t>
            </a:fld>
            <a:endParaRPr lang="en-US" altLang="zh-TW"/>
          </a:p>
        </p:txBody>
      </p:sp>
    </p:spTree>
    <p:extLst>
      <p:ext uri="{BB962C8B-B14F-4D97-AF65-F5344CB8AC3E}">
        <p14:creationId xmlns:p14="http://schemas.microsoft.com/office/powerpoint/2010/main" val="94367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539750" y="914400"/>
            <a:ext cx="3886200"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578350" y="914400"/>
            <a:ext cx="3886200"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zh-TW"/>
              <a:t>3.</a:t>
            </a:r>
            <a:fld id="{28C42C97-2E13-4634-8051-B54F81C1211C}" type="slidenum">
              <a:rPr lang="en-US" altLang="zh-TW"/>
              <a:pPr>
                <a:defRPr/>
              </a:pPr>
              <a:t>‹#›</a:t>
            </a:fld>
            <a:endParaRPr lang="en-US" altLang="zh-TW"/>
          </a:p>
        </p:txBody>
      </p:sp>
    </p:spTree>
    <p:extLst>
      <p:ext uri="{BB962C8B-B14F-4D97-AF65-F5344CB8AC3E}">
        <p14:creationId xmlns:p14="http://schemas.microsoft.com/office/powerpoint/2010/main" val="75521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zh-TW"/>
              <a:t>3.</a:t>
            </a:r>
            <a:fld id="{B3E2A03F-433F-424D-AEBD-95200C29D78B}" type="slidenum">
              <a:rPr lang="en-US" altLang="zh-TW"/>
              <a:pPr>
                <a:defRPr/>
              </a:pPr>
              <a:t>‹#›</a:t>
            </a:fld>
            <a:endParaRPr lang="en-US" altLang="zh-TW"/>
          </a:p>
        </p:txBody>
      </p:sp>
    </p:spTree>
    <p:extLst>
      <p:ext uri="{BB962C8B-B14F-4D97-AF65-F5344CB8AC3E}">
        <p14:creationId xmlns:p14="http://schemas.microsoft.com/office/powerpoint/2010/main" val="155331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zh-TW"/>
              <a:t>3.</a:t>
            </a:r>
            <a:fld id="{CE72D036-8671-4084-A127-5F4A48166EBC}" type="slidenum">
              <a:rPr lang="en-US" altLang="zh-TW"/>
              <a:pPr>
                <a:defRPr/>
              </a:pPr>
              <a:t>‹#›</a:t>
            </a:fld>
            <a:endParaRPr lang="en-US" altLang="zh-TW"/>
          </a:p>
        </p:txBody>
      </p:sp>
    </p:spTree>
    <p:extLst>
      <p:ext uri="{BB962C8B-B14F-4D97-AF65-F5344CB8AC3E}">
        <p14:creationId xmlns:p14="http://schemas.microsoft.com/office/powerpoint/2010/main" val="134578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zh-TW"/>
              <a:t>3.</a:t>
            </a:r>
            <a:fld id="{658C600E-F8A4-4CF3-9CEB-2476F0F29826}" type="slidenum">
              <a:rPr lang="en-US" altLang="zh-TW"/>
              <a:pPr>
                <a:defRPr/>
              </a:pPr>
              <a:t>‹#›</a:t>
            </a:fld>
            <a:endParaRPr lang="en-US" altLang="zh-TW"/>
          </a:p>
        </p:txBody>
      </p:sp>
    </p:spTree>
    <p:extLst>
      <p:ext uri="{BB962C8B-B14F-4D97-AF65-F5344CB8AC3E}">
        <p14:creationId xmlns:p14="http://schemas.microsoft.com/office/powerpoint/2010/main" val="80823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zh-TW"/>
              <a:t>3.</a:t>
            </a:r>
            <a:fld id="{F126EBD3-A02B-4FED-9F5D-26FCA93B8998}" type="slidenum">
              <a:rPr lang="en-US" altLang="zh-TW"/>
              <a:pPr>
                <a:defRPr/>
              </a:pPr>
              <a:t>‹#›</a:t>
            </a:fld>
            <a:endParaRPr lang="en-US" altLang="zh-TW"/>
          </a:p>
        </p:txBody>
      </p:sp>
    </p:spTree>
    <p:extLst>
      <p:ext uri="{BB962C8B-B14F-4D97-AF65-F5344CB8AC3E}">
        <p14:creationId xmlns:p14="http://schemas.microsoft.com/office/powerpoint/2010/main" val="341505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zh-TW"/>
              <a:t>3.</a:t>
            </a:r>
            <a:fld id="{83BBBCCC-8BDF-487B-9D15-BA6389117946}" type="slidenum">
              <a:rPr lang="en-US" altLang="zh-TW"/>
              <a:pPr>
                <a:defRPr/>
              </a:pPr>
              <a:t>‹#›</a:t>
            </a:fld>
            <a:endParaRPr lang="en-US" altLang="zh-TW"/>
          </a:p>
        </p:txBody>
      </p:sp>
    </p:spTree>
    <p:extLst>
      <p:ext uri="{BB962C8B-B14F-4D97-AF65-F5344CB8AC3E}">
        <p14:creationId xmlns:p14="http://schemas.microsoft.com/office/powerpoint/2010/main" val="560651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4" name="Rectangle 8"/>
          <p:cNvSpPr>
            <a:spLocks noChangeArrowheads="1"/>
          </p:cNvSpPr>
          <p:nvPr/>
        </p:nvSpPr>
        <p:spPr bwMode="gray">
          <a:xfrm>
            <a:off x="457200" y="7620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zh-TW" altLang="zh-TW"/>
          </a:p>
        </p:txBody>
      </p:sp>
      <p:sp>
        <p:nvSpPr>
          <p:cNvPr id="54275" name="Rectangle 9"/>
          <p:cNvSpPr>
            <a:spLocks noGrp="1" noChangeArrowheads="1"/>
          </p:cNvSpPr>
          <p:nvPr>
            <p:ph type="title"/>
          </p:nvPr>
        </p:nvSpPr>
        <p:spPr bwMode="auto">
          <a:xfrm>
            <a:off x="539750" y="76200"/>
            <a:ext cx="79248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54276" name="Rectangle 10"/>
          <p:cNvSpPr>
            <a:spLocks noGrp="1" noChangeArrowheads="1"/>
          </p:cNvSpPr>
          <p:nvPr>
            <p:ph type="body" idx="1"/>
          </p:nvPr>
        </p:nvSpPr>
        <p:spPr bwMode="auto">
          <a:xfrm>
            <a:off x="539750" y="914400"/>
            <a:ext cx="7924800" cy="521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p:txBody>
      </p:sp>
      <p:sp>
        <p:nvSpPr>
          <p:cNvPr id="4109" name="Rectangle 13"/>
          <p:cNvSpPr>
            <a:spLocks noGrp="1" noChangeArrowheads="1"/>
          </p:cNvSpPr>
          <p:nvPr>
            <p:ph type="sldNum" sz="quarter" idx="4"/>
          </p:nvPr>
        </p:nvSpPr>
        <p:spPr bwMode="auto">
          <a:xfrm>
            <a:off x="8551863" y="6532563"/>
            <a:ext cx="592137" cy="3254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n-lt"/>
                <a:ea typeface="新細明體" charset="-120"/>
              </a:defRPr>
            </a:lvl1pPr>
          </a:lstStyle>
          <a:p>
            <a:pPr>
              <a:defRPr/>
            </a:pPr>
            <a:r>
              <a:rPr lang="en-US" altLang="zh-TW"/>
              <a:t>3.</a:t>
            </a:r>
            <a:fld id="{39B18ECC-5739-4B3A-AAC1-8277B09979BF}"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000"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Lst>
  <p:hf hdr="0" ftr="0" dt="0"/>
  <p:txStyles>
    <p:titleStyle>
      <a:lvl1pPr algn="l" rtl="0" eaLnBrk="0" fontAlgn="base" hangingPunct="0">
        <a:spcBef>
          <a:spcPct val="0"/>
        </a:spcBef>
        <a:spcAft>
          <a:spcPct val="0"/>
        </a:spcAft>
        <a:defRPr kumimoji="1" sz="3200">
          <a:solidFill>
            <a:schemeClr val="folHlink"/>
          </a:solidFill>
          <a:latin typeface="+mj-lt"/>
          <a:ea typeface="+mj-ea"/>
          <a:cs typeface="+mj-cs"/>
        </a:defRPr>
      </a:lvl1pPr>
      <a:lvl2pPr algn="l" rtl="0" eaLnBrk="0" fontAlgn="base" hangingPunct="0">
        <a:spcBef>
          <a:spcPct val="0"/>
        </a:spcBef>
        <a:spcAft>
          <a:spcPct val="0"/>
        </a:spcAft>
        <a:defRPr kumimoji="1" sz="3200">
          <a:solidFill>
            <a:schemeClr val="folHlink"/>
          </a:solidFill>
          <a:latin typeface="Times New Roman" pitchFamily="18" charset="0"/>
          <a:ea typeface="標楷體" pitchFamily="65" charset="-120"/>
        </a:defRPr>
      </a:lvl2pPr>
      <a:lvl3pPr algn="l" rtl="0" eaLnBrk="0" fontAlgn="base" hangingPunct="0">
        <a:spcBef>
          <a:spcPct val="0"/>
        </a:spcBef>
        <a:spcAft>
          <a:spcPct val="0"/>
        </a:spcAft>
        <a:defRPr kumimoji="1" sz="3200">
          <a:solidFill>
            <a:schemeClr val="folHlink"/>
          </a:solidFill>
          <a:latin typeface="Times New Roman" pitchFamily="18" charset="0"/>
          <a:ea typeface="標楷體" pitchFamily="65" charset="-120"/>
        </a:defRPr>
      </a:lvl3pPr>
      <a:lvl4pPr algn="l" rtl="0" eaLnBrk="0" fontAlgn="base" hangingPunct="0">
        <a:spcBef>
          <a:spcPct val="0"/>
        </a:spcBef>
        <a:spcAft>
          <a:spcPct val="0"/>
        </a:spcAft>
        <a:defRPr kumimoji="1" sz="3200">
          <a:solidFill>
            <a:schemeClr val="folHlink"/>
          </a:solidFill>
          <a:latin typeface="Times New Roman" pitchFamily="18" charset="0"/>
          <a:ea typeface="標楷體" pitchFamily="65" charset="-120"/>
        </a:defRPr>
      </a:lvl4pPr>
      <a:lvl5pPr algn="l" rtl="0" eaLnBrk="0" fontAlgn="base" hangingPunct="0">
        <a:spcBef>
          <a:spcPct val="0"/>
        </a:spcBef>
        <a:spcAft>
          <a:spcPct val="0"/>
        </a:spcAft>
        <a:defRPr kumimoji="1" sz="3200">
          <a:solidFill>
            <a:schemeClr val="folHlink"/>
          </a:solidFill>
          <a:latin typeface="Times New Roman" pitchFamily="18" charset="0"/>
          <a:ea typeface="標楷體" pitchFamily="65" charset="-120"/>
        </a:defRPr>
      </a:lvl5pPr>
      <a:lvl6pPr marL="457200" algn="l" rtl="0" fontAlgn="base">
        <a:spcBef>
          <a:spcPct val="0"/>
        </a:spcBef>
        <a:spcAft>
          <a:spcPct val="0"/>
        </a:spcAft>
        <a:defRPr kumimoji="1" sz="3200">
          <a:solidFill>
            <a:schemeClr val="folHlink"/>
          </a:solidFill>
          <a:latin typeface="Times New Roman" pitchFamily="18" charset="0"/>
          <a:ea typeface="標楷體" pitchFamily="65" charset="-120"/>
        </a:defRPr>
      </a:lvl6pPr>
      <a:lvl7pPr marL="914400" algn="l" rtl="0" fontAlgn="base">
        <a:spcBef>
          <a:spcPct val="0"/>
        </a:spcBef>
        <a:spcAft>
          <a:spcPct val="0"/>
        </a:spcAft>
        <a:defRPr kumimoji="1" sz="3200">
          <a:solidFill>
            <a:schemeClr val="folHlink"/>
          </a:solidFill>
          <a:latin typeface="Times New Roman" pitchFamily="18" charset="0"/>
          <a:ea typeface="標楷體" pitchFamily="65" charset="-120"/>
        </a:defRPr>
      </a:lvl7pPr>
      <a:lvl8pPr marL="1371600" algn="l" rtl="0" fontAlgn="base">
        <a:spcBef>
          <a:spcPct val="0"/>
        </a:spcBef>
        <a:spcAft>
          <a:spcPct val="0"/>
        </a:spcAft>
        <a:defRPr kumimoji="1" sz="3200">
          <a:solidFill>
            <a:schemeClr val="folHlink"/>
          </a:solidFill>
          <a:latin typeface="Times New Roman" pitchFamily="18" charset="0"/>
          <a:ea typeface="標楷體" pitchFamily="65" charset="-120"/>
        </a:defRPr>
      </a:lvl8pPr>
      <a:lvl9pPr marL="1828800" algn="l" rtl="0" fontAlgn="base">
        <a:spcBef>
          <a:spcPct val="0"/>
        </a:spcBef>
        <a:spcAft>
          <a:spcPct val="0"/>
        </a:spcAft>
        <a:defRPr kumimoji="1" sz="3200">
          <a:solidFill>
            <a:schemeClr val="folHlink"/>
          </a:solidFill>
          <a:latin typeface="Times New Roman" pitchFamily="18" charset="0"/>
          <a:ea typeface="標楷體" pitchFamily="65" charset="-120"/>
        </a:defRPr>
      </a:lvl9pPr>
    </p:titleStyle>
    <p:bodyStyle>
      <a:lvl1pPr marL="196850" indent="-196850" algn="l" rtl="0" eaLnBrk="0" fontAlgn="base" hangingPunct="0">
        <a:spcBef>
          <a:spcPct val="20000"/>
        </a:spcBef>
        <a:spcAft>
          <a:spcPct val="0"/>
        </a:spcAft>
        <a:buClr>
          <a:schemeClr val="tx1"/>
        </a:buClr>
        <a:buSzPct val="40000"/>
        <a:buFont typeface="Wingdings" pitchFamily="2" charset="2"/>
        <a:buChar char="n"/>
        <a:defRPr kumimoji="1" sz="2400">
          <a:solidFill>
            <a:schemeClr val="hlink"/>
          </a:solidFill>
          <a:latin typeface="+mn-lt"/>
          <a:ea typeface="+mn-ea"/>
          <a:cs typeface="+mn-cs"/>
        </a:defRPr>
      </a:lvl1pPr>
      <a:lvl2pPr marL="571500" indent="-114300" algn="l" rtl="0" eaLnBrk="0" fontAlgn="base" hangingPunct="0">
        <a:lnSpc>
          <a:spcPct val="130000"/>
        </a:lnSpc>
        <a:spcBef>
          <a:spcPct val="20000"/>
        </a:spcBef>
        <a:spcAft>
          <a:spcPct val="0"/>
        </a:spcAft>
        <a:buClr>
          <a:schemeClr val="hlink"/>
        </a:buClr>
        <a:buSzPct val="55000"/>
        <a:buFont typeface="Wingdings" pitchFamily="2" charset="2"/>
        <a:buChar char="n"/>
        <a:defRPr kumimoji="1" sz="2400">
          <a:solidFill>
            <a:schemeClr val="tx1"/>
          </a:solidFill>
          <a:latin typeface="+mn-lt"/>
          <a:ea typeface="+mn-ea"/>
        </a:defRPr>
      </a:lvl2pPr>
      <a:lvl3pPr marL="1177925"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Tahoma" pitchFamily="34" charset="0"/>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Tahoma" pitchFamily="34" charset="0"/>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4.wmf"/><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image" Target="../media/image21.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23.bin"/><Relationship Id="rId14" Type="http://schemas.openxmlformats.org/officeDocument/2006/relationships/image" Target="../media/image25.wmf"/></Relationships>
</file>

<file path=ppt/slides/_rels/slide11.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image" Target="../media/image27.wmf"/><Relationship Id="rId5" Type="http://schemas.openxmlformats.org/officeDocument/2006/relationships/oleObject" Target="../embeddings/oleObject27.bin"/><Relationship Id="rId4" Type="http://schemas.openxmlformats.org/officeDocument/2006/relationships/image" Target="../media/image26.wmf"/></Relationships>
</file>

<file path=ppt/slides/_rels/slide12.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2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image" Target="../media/image33.wmf"/><Relationship Id="rId5" Type="http://schemas.openxmlformats.org/officeDocument/2006/relationships/oleObject" Target="../embeddings/oleObject33.bin"/><Relationship Id="rId4" Type="http://schemas.openxmlformats.org/officeDocument/2006/relationships/image" Target="../media/image32.wmf"/></Relationships>
</file>

<file path=ppt/slides/_rels/slide14.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12.xml"/><Relationship Id="rId1" Type="http://schemas.openxmlformats.org/officeDocument/2006/relationships/vmlDrawing" Target="../drawings/vmlDrawing12.vml"/><Relationship Id="rId6" Type="http://schemas.openxmlformats.org/officeDocument/2006/relationships/image" Target="../media/image35.wmf"/><Relationship Id="rId5" Type="http://schemas.openxmlformats.org/officeDocument/2006/relationships/oleObject" Target="../embeddings/oleObject35.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7.bin"/></Relationships>
</file>

<file path=ppt/slides/_rels/slide15.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9.wmf"/><Relationship Id="rId5" Type="http://schemas.openxmlformats.org/officeDocument/2006/relationships/oleObject" Target="../embeddings/oleObject39.bin"/><Relationship Id="rId4" Type="http://schemas.openxmlformats.org/officeDocument/2006/relationships/image" Target="../media/image3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2.wmf"/><Relationship Id="rId5" Type="http://schemas.openxmlformats.org/officeDocument/2006/relationships/oleObject" Target="../embeddings/oleObject42.bin"/><Relationship Id="rId4" Type="http://schemas.openxmlformats.org/officeDocument/2006/relationships/image" Target="../media/image41.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image" Target="../media/image47.png"/><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4.bin"/><Relationship Id="rId5" Type="http://schemas.openxmlformats.org/officeDocument/2006/relationships/image" Target="../media/image43.wmf"/><Relationship Id="rId4" Type="http://schemas.openxmlformats.org/officeDocument/2006/relationships/oleObject" Target="../embeddings/oleObject43.bin"/><Relationship Id="rId9" Type="http://schemas.openxmlformats.org/officeDocument/2006/relationships/image" Target="../media/image45.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7.wmf"/><Relationship Id="rId5" Type="http://schemas.openxmlformats.org/officeDocument/2006/relationships/oleObject" Target="../embeddings/oleObject47.bin"/><Relationship Id="rId4" Type="http://schemas.openxmlformats.org/officeDocument/2006/relationships/image" Target="../media/image4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12.xml"/><Relationship Id="rId1" Type="http://schemas.openxmlformats.org/officeDocument/2006/relationships/vmlDrawing" Target="../drawings/vmlDrawing17.vml"/><Relationship Id="rId6" Type="http://schemas.openxmlformats.org/officeDocument/2006/relationships/image" Target="../media/image49.wmf"/><Relationship Id="rId5" Type="http://schemas.openxmlformats.org/officeDocument/2006/relationships/oleObject" Target="../embeddings/oleObject49.bin"/><Relationship Id="rId4" Type="http://schemas.openxmlformats.org/officeDocument/2006/relationships/image" Target="../media/image48.wmf"/></Relationships>
</file>

<file path=ppt/slides/_rels/slide21.xml.rels><?xml version="1.0" encoding="UTF-8" standalone="yes"?>
<Relationships xmlns="http://schemas.openxmlformats.org/package/2006/relationships"><Relationship Id="rId8" Type="http://schemas.openxmlformats.org/officeDocument/2006/relationships/image" Target="../media/image53.wmf"/><Relationship Id="rId13" Type="http://schemas.openxmlformats.org/officeDocument/2006/relationships/oleObject" Target="../embeddings/oleObject56.bin"/><Relationship Id="rId3" Type="http://schemas.openxmlformats.org/officeDocument/2006/relationships/oleObject" Target="../embeddings/oleObject51.bin"/><Relationship Id="rId7" Type="http://schemas.openxmlformats.org/officeDocument/2006/relationships/oleObject" Target="../embeddings/oleObject53.bin"/><Relationship Id="rId12" Type="http://schemas.openxmlformats.org/officeDocument/2006/relationships/image" Target="../media/image55.wmf"/><Relationship Id="rId2" Type="http://schemas.openxmlformats.org/officeDocument/2006/relationships/slideLayout" Target="../slideLayouts/slideLayout14.xml"/><Relationship Id="rId16" Type="http://schemas.openxmlformats.org/officeDocument/2006/relationships/image" Target="../media/image57.wmf"/><Relationship Id="rId1" Type="http://schemas.openxmlformats.org/officeDocument/2006/relationships/vmlDrawing" Target="../drawings/vmlDrawing18.vml"/><Relationship Id="rId6" Type="http://schemas.openxmlformats.org/officeDocument/2006/relationships/image" Target="../media/image52.wmf"/><Relationship Id="rId11" Type="http://schemas.openxmlformats.org/officeDocument/2006/relationships/oleObject" Target="../embeddings/oleObject55.bin"/><Relationship Id="rId5" Type="http://schemas.openxmlformats.org/officeDocument/2006/relationships/oleObject" Target="../embeddings/oleObject52.bin"/><Relationship Id="rId15" Type="http://schemas.openxmlformats.org/officeDocument/2006/relationships/oleObject" Target="../embeddings/oleObject57.bin"/><Relationship Id="rId10" Type="http://schemas.openxmlformats.org/officeDocument/2006/relationships/image" Target="../media/image54.wmf"/><Relationship Id="rId4" Type="http://schemas.openxmlformats.org/officeDocument/2006/relationships/image" Target="../media/image51.wmf"/><Relationship Id="rId9" Type="http://schemas.openxmlformats.org/officeDocument/2006/relationships/oleObject" Target="../embeddings/oleObject54.bin"/><Relationship Id="rId14" Type="http://schemas.openxmlformats.org/officeDocument/2006/relationships/image" Target="../media/image56.wmf"/></Relationships>
</file>

<file path=ppt/slides/_rels/slide22.x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oleObject" Target="../embeddings/oleObject63.bin"/><Relationship Id="rId3" Type="http://schemas.openxmlformats.org/officeDocument/2006/relationships/oleObject" Target="../embeddings/oleObject58.bin"/><Relationship Id="rId7" Type="http://schemas.openxmlformats.org/officeDocument/2006/relationships/oleObject" Target="../embeddings/oleObject60.bin"/><Relationship Id="rId12" Type="http://schemas.openxmlformats.org/officeDocument/2006/relationships/image" Target="../media/image62.wmf"/><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image" Target="../media/image59.wmf"/><Relationship Id="rId11" Type="http://schemas.openxmlformats.org/officeDocument/2006/relationships/oleObject" Target="../embeddings/oleObject62.bin"/><Relationship Id="rId5" Type="http://schemas.openxmlformats.org/officeDocument/2006/relationships/oleObject" Target="../embeddings/oleObject59.bin"/><Relationship Id="rId10" Type="http://schemas.openxmlformats.org/officeDocument/2006/relationships/image" Target="../media/image61.wmf"/><Relationship Id="rId4" Type="http://schemas.openxmlformats.org/officeDocument/2006/relationships/image" Target="../media/image58.wmf"/><Relationship Id="rId9" Type="http://schemas.openxmlformats.org/officeDocument/2006/relationships/oleObject" Target="../embeddings/oleObject61.bin"/><Relationship Id="rId14" Type="http://schemas.openxmlformats.org/officeDocument/2006/relationships/image" Target="../media/image63.wmf"/></Relationships>
</file>

<file path=ppt/slides/_rels/slide23.xml.rels><?xml version="1.0" encoding="UTF-8" standalone="yes"?>
<Relationships xmlns="http://schemas.openxmlformats.org/package/2006/relationships"><Relationship Id="rId8" Type="http://schemas.openxmlformats.org/officeDocument/2006/relationships/image" Target="../media/image66.wmf"/><Relationship Id="rId13" Type="http://schemas.openxmlformats.org/officeDocument/2006/relationships/oleObject" Target="../embeddings/oleObject69.bin"/><Relationship Id="rId3" Type="http://schemas.openxmlformats.org/officeDocument/2006/relationships/oleObject" Target="../embeddings/oleObject64.bin"/><Relationship Id="rId7" Type="http://schemas.openxmlformats.org/officeDocument/2006/relationships/oleObject" Target="../embeddings/oleObject66.bin"/><Relationship Id="rId12" Type="http://schemas.openxmlformats.org/officeDocument/2006/relationships/image" Target="../media/image68.wmf"/><Relationship Id="rId2" Type="http://schemas.openxmlformats.org/officeDocument/2006/relationships/slideLayout" Target="../slideLayouts/slideLayout12.xml"/><Relationship Id="rId1" Type="http://schemas.openxmlformats.org/officeDocument/2006/relationships/vmlDrawing" Target="../drawings/vmlDrawing20.vml"/><Relationship Id="rId6" Type="http://schemas.openxmlformats.org/officeDocument/2006/relationships/image" Target="../media/image65.wmf"/><Relationship Id="rId11" Type="http://schemas.openxmlformats.org/officeDocument/2006/relationships/oleObject" Target="../embeddings/oleObject68.bin"/><Relationship Id="rId5" Type="http://schemas.openxmlformats.org/officeDocument/2006/relationships/oleObject" Target="../embeddings/oleObject65.bin"/><Relationship Id="rId10" Type="http://schemas.openxmlformats.org/officeDocument/2006/relationships/image" Target="../media/image67.wmf"/><Relationship Id="rId4" Type="http://schemas.openxmlformats.org/officeDocument/2006/relationships/image" Target="../media/image64.wmf"/><Relationship Id="rId9" Type="http://schemas.openxmlformats.org/officeDocument/2006/relationships/oleObject" Target="../embeddings/oleObject67.bin"/><Relationship Id="rId14" Type="http://schemas.openxmlformats.org/officeDocument/2006/relationships/image" Target="../media/image69.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oleObject" Target="../embeddings/oleObject70.bin"/><Relationship Id="rId7" Type="http://schemas.openxmlformats.org/officeDocument/2006/relationships/oleObject" Target="../embeddings/oleObject72.bin"/><Relationship Id="rId2" Type="http://schemas.openxmlformats.org/officeDocument/2006/relationships/slideLayout" Target="../slideLayouts/slideLayout13.xml"/><Relationship Id="rId1" Type="http://schemas.openxmlformats.org/officeDocument/2006/relationships/vmlDrawing" Target="../drawings/vmlDrawing21.vml"/><Relationship Id="rId6" Type="http://schemas.openxmlformats.org/officeDocument/2006/relationships/image" Target="../media/image71.wmf"/><Relationship Id="rId5" Type="http://schemas.openxmlformats.org/officeDocument/2006/relationships/oleObject" Target="../embeddings/oleObject71.bin"/><Relationship Id="rId10" Type="http://schemas.openxmlformats.org/officeDocument/2006/relationships/image" Target="../media/image73.wmf"/><Relationship Id="rId4" Type="http://schemas.openxmlformats.org/officeDocument/2006/relationships/image" Target="../media/image70.wmf"/><Relationship Id="rId9" Type="http://schemas.openxmlformats.org/officeDocument/2006/relationships/oleObject" Target="../embeddings/oleObject73.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75.wmf"/><Relationship Id="rId5" Type="http://schemas.openxmlformats.org/officeDocument/2006/relationships/oleObject" Target="../embeddings/oleObject75.bin"/><Relationship Id="rId4" Type="http://schemas.openxmlformats.org/officeDocument/2006/relationships/image" Target="../media/image74.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76.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oleObject" Target="../embeddings/oleObject82.bin"/><Relationship Id="rId3" Type="http://schemas.openxmlformats.org/officeDocument/2006/relationships/oleObject" Target="../embeddings/oleObject77.bin"/><Relationship Id="rId7" Type="http://schemas.openxmlformats.org/officeDocument/2006/relationships/oleObject" Target="../embeddings/oleObject79.bin"/><Relationship Id="rId12" Type="http://schemas.openxmlformats.org/officeDocument/2006/relationships/image" Target="../media/image81.wmf"/><Relationship Id="rId2" Type="http://schemas.openxmlformats.org/officeDocument/2006/relationships/slideLayout" Target="../slideLayouts/slideLayout14.xml"/><Relationship Id="rId1" Type="http://schemas.openxmlformats.org/officeDocument/2006/relationships/vmlDrawing" Target="../drawings/vmlDrawing24.vml"/><Relationship Id="rId6" Type="http://schemas.openxmlformats.org/officeDocument/2006/relationships/image" Target="../media/image78.wmf"/><Relationship Id="rId11" Type="http://schemas.openxmlformats.org/officeDocument/2006/relationships/oleObject" Target="../embeddings/oleObject81.bin"/><Relationship Id="rId5" Type="http://schemas.openxmlformats.org/officeDocument/2006/relationships/oleObject" Target="../embeddings/oleObject78.bin"/><Relationship Id="rId10" Type="http://schemas.openxmlformats.org/officeDocument/2006/relationships/image" Target="../media/image80.wmf"/><Relationship Id="rId4" Type="http://schemas.openxmlformats.org/officeDocument/2006/relationships/image" Target="../media/image77.wmf"/><Relationship Id="rId9" Type="http://schemas.openxmlformats.org/officeDocument/2006/relationships/oleObject" Target="../embeddings/oleObject80.bin"/><Relationship Id="rId14" Type="http://schemas.openxmlformats.org/officeDocument/2006/relationships/image" Target="../media/image82.wmf"/></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30.xml.rels><?xml version="1.0" encoding="UTF-8" standalone="yes"?>
<Relationships xmlns="http://schemas.openxmlformats.org/package/2006/relationships"><Relationship Id="rId8" Type="http://schemas.openxmlformats.org/officeDocument/2006/relationships/image" Target="../media/image85.wmf"/><Relationship Id="rId3" Type="http://schemas.openxmlformats.org/officeDocument/2006/relationships/oleObject" Target="../embeddings/oleObject83.bin"/><Relationship Id="rId7" Type="http://schemas.openxmlformats.org/officeDocument/2006/relationships/oleObject" Target="../embeddings/oleObject85.bin"/><Relationship Id="rId12" Type="http://schemas.openxmlformats.org/officeDocument/2006/relationships/image" Target="../media/image87.wmf"/><Relationship Id="rId2" Type="http://schemas.openxmlformats.org/officeDocument/2006/relationships/slideLayout" Target="../slideLayouts/slideLayout12.xml"/><Relationship Id="rId1" Type="http://schemas.openxmlformats.org/officeDocument/2006/relationships/vmlDrawing" Target="../drawings/vmlDrawing25.vml"/><Relationship Id="rId6" Type="http://schemas.openxmlformats.org/officeDocument/2006/relationships/image" Target="../media/image84.wmf"/><Relationship Id="rId11" Type="http://schemas.openxmlformats.org/officeDocument/2006/relationships/oleObject" Target="../embeddings/oleObject87.bin"/><Relationship Id="rId5" Type="http://schemas.openxmlformats.org/officeDocument/2006/relationships/oleObject" Target="../embeddings/oleObject84.bin"/><Relationship Id="rId10" Type="http://schemas.openxmlformats.org/officeDocument/2006/relationships/image" Target="../media/image86.wmf"/><Relationship Id="rId4" Type="http://schemas.openxmlformats.org/officeDocument/2006/relationships/image" Target="../media/image83.wmf"/><Relationship Id="rId9" Type="http://schemas.openxmlformats.org/officeDocument/2006/relationships/oleObject" Target="../embeddings/oleObject86.bin"/></Relationships>
</file>

<file path=ppt/slides/_rels/slide31.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88.bin"/><Relationship Id="rId7"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89.wmf"/><Relationship Id="rId5" Type="http://schemas.openxmlformats.org/officeDocument/2006/relationships/oleObject" Target="../embeddings/oleObject89.bin"/><Relationship Id="rId10" Type="http://schemas.openxmlformats.org/officeDocument/2006/relationships/image" Target="../media/image91.wmf"/><Relationship Id="rId4" Type="http://schemas.openxmlformats.org/officeDocument/2006/relationships/image" Target="../media/image88.wmf"/><Relationship Id="rId9" Type="http://schemas.openxmlformats.org/officeDocument/2006/relationships/oleObject" Target="../embeddings/oleObject91.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93.wmf"/><Relationship Id="rId5" Type="http://schemas.openxmlformats.org/officeDocument/2006/relationships/oleObject" Target="../embeddings/oleObject93.bin"/><Relationship Id="rId4" Type="http://schemas.openxmlformats.org/officeDocument/2006/relationships/image" Target="../media/image92.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95.wmf"/><Relationship Id="rId5" Type="http://schemas.openxmlformats.org/officeDocument/2006/relationships/oleObject" Target="../embeddings/oleObject95.bin"/><Relationship Id="rId4" Type="http://schemas.openxmlformats.org/officeDocument/2006/relationships/image" Target="../media/image94.wmf"/></Relationships>
</file>

<file path=ppt/slides/_rels/slide34.xml.rels><?xml version="1.0" encoding="UTF-8" standalone="yes"?>
<Relationships xmlns="http://schemas.openxmlformats.org/package/2006/relationships"><Relationship Id="rId8" Type="http://schemas.openxmlformats.org/officeDocument/2006/relationships/image" Target="../media/image98.wmf"/><Relationship Id="rId3" Type="http://schemas.openxmlformats.org/officeDocument/2006/relationships/oleObject" Target="../embeddings/oleObject96.bin"/><Relationship Id="rId7" Type="http://schemas.openxmlformats.org/officeDocument/2006/relationships/oleObject" Target="../embeddings/oleObject98.bin"/><Relationship Id="rId2" Type="http://schemas.openxmlformats.org/officeDocument/2006/relationships/slideLayout" Target="../slideLayouts/slideLayout12.xml"/><Relationship Id="rId1" Type="http://schemas.openxmlformats.org/officeDocument/2006/relationships/vmlDrawing" Target="../drawings/vmlDrawing29.vml"/><Relationship Id="rId6" Type="http://schemas.openxmlformats.org/officeDocument/2006/relationships/image" Target="../media/image97.wmf"/><Relationship Id="rId5" Type="http://schemas.openxmlformats.org/officeDocument/2006/relationships/oleObject" Target="../embeddings/oleObject97.bin"/><Relationship Id="rId4" Type="http://schemas.openxmlformats.org/officeDocument/2006/relationships/image" Target="../media/image96.wmf"/><Relationship Id="rId9" Type="http://schemas.openxmlformats.org/officeDocument/2006/relationships/image" Target="../media/image100.png"/></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99.bin"/><Relationship Id="rId2" Type="http://schemas.openxmlformats.org/officeDocument/2006/relationships/slideLayout" Target="../slideLayouts/slideLayout12.xml"/><Relationship Id="rId1" Type="http://schemas.openxmlformats.org/officeDocument/2006/relationships/vmlDrawing" Target="../drawings/vmlDrawing30.vml"/><Relationship Id="rId6" Type="http://schemas.openxmlformats.org/officeDocument/2006/relationships/image" Target="../media/image100.wmf"/><Relationship Id="rId5" Type="http://schemas.openxmlformats.org/officeDocument/2006/relationships/oleObject" Target="../embeddings/oleObject100.bin"/><Relationship Id="rId4" Type="http://schemas.openxmlformats.org/officeDocument/2006/relationships/image" Target="../media/image99.wmf"/></Relationships>
</file>

<file path=ppt/slides/_rels/slide36.xml.rels><?xml version="1.0" encoding="UTF-8" standalone="yes"?>
<Relationships xmlns="http://schemas.openxmlformats.org/package/2006/relationships"><Relationship Id="rId8" Type="http://schemas.openxmlformats.org/officeDocument/2006/relationships/image" Target="../media/image103.wmf"/><Relationship Id="rId3" Type="http://schemas.openxmlformats.org/officeDocument/2006/relationships/oleObject" Target="../embeddings/oleObject101.bin"/><Relationship Id="rId7" Type="http://schemas.openxmlformats.org/officeDocument/2006/relationships/oleObject" Target="../embeddings/oleObject103.bin"/><Relationship Id="rId2" Type="http://schemas.openxmlformats.org/officeDocument/2006/relationships/slideLayout" Target="../slideLayouts/slideLayout12.xml"/><Relationship Id="rId1" Type="http://schemas.openxmlformats.org/officeDocument/2006/relationships/vmlDrawing" Target="../drawings/vmlDrawing31.vml"/><Relationship Id="rId6" Type="http://schemas.openxmlformats.org/officeDocument/2006/relationships/image" Target="../media/image102.wmf"/><Relationship Id="rId5" Type="http://schemas.openxmlformats.org/officeDocument/2006/relationships/oleObject" Target="../embeddings/oleObject102.bin"/><Relationship Id="rId10" Type="http://schemas.openxmlformats.org/officeDocument/2006/relationships/image" Target="../media/image104.wmf"/><Relationship Id="rId4" Type="http://schemas.openxmlformats.org/officeDocument/2006/relationships/image" Target="../media/image101.wmf"/><Relationship Id="rId9" Type="http://schemas.openxmlformats.org/officeDocument/2006/relationships/oleObject" Target="../embeddings/oleObject104.bin"/></Relationships>
</file>

<file path=ppt/slides/_rels/slide37.xml.rels><?xml version="1.0" encoding="UTF-8" standalone="yes"?>
<Relationships xmlns="http://schemas.openxmlformats.org/package/2006/relationships"><Relationship Id="rId8" Type="http://schemas.openxmlformats.org/officeDocument/2006/relationships/image" Target="../media/image107.wmf"/><Relationship Id="rId13" Type="http://schemas.openxmlformats.org/officeDocument/2006/relationships/oleObject" Target="../embeddings/oleObject110.bin"/><Relationship Id="rId18" Type="http://schemas.openxmlformats.org/officeDocument/2006/relationships/image" Target="../media/image112.wmf"/><Relationship Id="rId3" Type="http://schemas.openxmlformats.org/officeDocument/2006/relationships/oleObject" Target="../embeddings/oleObject105.bin"/><Relationship Id="rId7" Type="http://schemas.openxmlformats.org/officeDocument/2006/relationships/oleObject" Target="../embeddings/oleObject107.bin"/><Relationship Id="rId12" Type="http://schemas.openxmlformats.org/officeDocument/2006/relationships/image" Target="../media/image109.wmf"/><Relationship Id="rId17" Type="http://schemas.openxmlformats.org/officeDocument/2006/relationships/oleObject" Target="../embeddings/oleObject112.bin"/><Relationship Id="rId2" Type="http://schemas.openxmlformats.org/officeDocument/2006/relationships/slideLayout" Target="../slideLayouts/slideLayout12.xml"/><Relationship Id="rId16" Type="http://schemas.openxmlformats.org/officeDocument/2006/relationships/image" Target="../media/image111.wmf"/><Relationship Id="rId20" Type="http://schemas.openxmlformats.org/officeDocument/2006/relationships/image" Target="../media/image113.wmf"/><Relationship Id="rId1" Type="http://schemas.openxmlformats.org/officeDocument/2006/relationships/vmlDrawing" Target="../drawings/vmlDrawing32.vml"/><Relationship Id="rId6" Type="http://schemas.openxmlformats.org/officeDocument/2006/relationships/image" Target="../media/image106.wmf"/><Relationship Id="rId11" Type="http://schemas.openxmlformats.org/officeDocument/2006/relationships/oleObject" Target="../embeddings/oleObject109.bin"/><Relationship Id="rId5" Type="http://schemas.openxmlformats.org/officeDocument/2006/relationships/oleObject" Target="../embeddings/oleObject106.bin"/><Relationship Id="rId15" Type="http://schemas.openxmlformats.org/officeDocument/2006/relationships/oleObject" Target="../embeddings/oleObject111.bin"/><Relationship Id="rId10" Type="http://schemas.openxmlformats.org/officeDocument/2006/relationships/image" Target="../media/image108.wmf"/><Relationship Id="rId19" Type="http://schemas.openxmlformats.org/officeDocument/2006/relationships/oleObject" Target="../embeddings/oleObject113.bin"/><Relationship Id="rId4" Type="http://schemas.openxmlformats.org/officeDocument/2006/relationships/image" Target="../media/image105.wmf"/><Relationship Id="rId9" Type="http://schemas.openxmlformats.org/officeDocument/2006/relationships/oleObject" Target="../embeddings/oleObject108.bin"/><Relationship Id="rId14" Type="http://schemas.openxmlformats.org/officeDocument/2006/relationships/image" Target="../media/image110.wmf"/></Relationships>
</file>

<file path=ppt/slides/_rels/slide38.xml.rels><?xml version="1.0" encoding="UTF-8" standalone="yes"?>
<Relationships xmlns="http://schemas.openxmlformats.org/package/2006/relationships"><Relationship Id="rId8" Type="http://schemas.openxmlformats.org/officeDocument/2006/relationships/image" Target="../media/image116.wmf"/><Relationship Id="rId3" Type="http://schemas.openxmlformats.org/officeDocument/2006/relationships/oleObject" Target="../embeddings/oleObject114.bin"/><Relationship Id="rId7" Type="http://schemas.openxmlformats.org/officeDocument/2006/relationships/oleObject" Target="../embeddings/oleObject116.bin"/><Relationship Id="rId2" Type="http://schemas.openxmlformats.org/officeDocument/2006/relationships/slideLayout" Target="../slideLayouts/slideLayout12.xml"/><Relationship Id="rId1" Type="http://schemas.openxmlformats.org/officeDocument/2006/relationships/vmlDrawing" Target="../drawings/vmlDrawing33.vml"/><Relationship Id="rId6" Type="http://schemas.openxmlformats.org/officeDocument/2006/relationships/image" Target="../media/image115.wmf"/><Relationship Id="rId5" Type="http://schemas.openxmlformats.org/officeDocument/2006/relationships/oleObject" Target="../embeddings/oleObject115.bin"/><Relationship Id="rId10" Type="http://schemas.openxmlformats.org/officeDocument/2006/relationships/image" Target="../media/image117.wmf"/><Relationship Id="rId4" Type="http://schemas.openxmlformats.org/officeDocument/2006/relationships/image" Target="../media/image114.wmf"/><Relationship Id="rId9" Type="http://schemas.openxmlformats.org/officeDocument/2006/relationships/oleObject" Target="../embeddings/oleObject117.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18.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119.wmf"/><Relationship Id="rId5" Type="http://schemas.openxmlformats.org/officeDocument/2006/relationships/oleObject" Target="../embeddings/oleObject119.bin"/><Relationship Id="rId4" Type="http://schemas.openxmlformats.org/officeDocument/2006/relationships/image" Target="../media/image118.wmf"/></Relationships>
</file>

<file path=ppt/slides/_rels/slide41.xml.rels><?xml version="1.0" encoding="UTF-8" standalone="yes"?>
<Relationships xmlns="http://schemas.openxmlformats.org/package/2006/relationships"><Relationship Id="rId8" Type="http://schemas.openxmlformats.org/officeDocument/2006/relationships/image" Target="../media/image122.wmf"/><Relationship Id="rId13" Type="http://schemas.openxmlformats.org/officeDocument/2006/relationships/oleObject" Target="../embeddings/oleObject125.bin"/><Relationship Id="rId3" Type="http://schemas.openxmlformats.org/officeDocument/2006/relationships/oleObject" Target="../embeddings/oleObject120.bin"/><Relationship Id="rId7" Type="http://schemas.openxmlformats.org/officeDocument/2006/relationships/oleObject" Target="../embeddings/oleObject122.bin"/><Relationship Id="rId12" Type="http://schemas.openxmlformats.org/officeDocument/2006/relationships/image" Target="../media/image124.wmf"/><Relationship Id="rId2" Type="http://schemas.openxmlformats.org/officeDocument/2006/relationships/slideLayout" Target="../slideLayouts/slideLayout12.xml"/><Relationship Id="rId1" Type="http://schemas.openxmlformats.org/officeDocument/2006/relationships/vmlDrawing" Target="../drawings/vmlDrawing35.vml"/><Relationship Id="rId6" Type="http://schemas.openxmlformats.org/officeDocument/2006/relationships/image" Target="../media/image121.wmf"/><Relationship Id="rId11" Type="http://schemas.openxmlformats.org/officeDocument/2006/relationships/oleObject" Target="../embeddings/oleObject124.bin"/><Relationship Id="rId5" Type="http://schemas.openxmlformats.org/officeDocument/2006/relationships/oleObject" Target="../embeddings/oleObject121.bin"/><Relationship Id="rId10" Type="http://schemas.openxmlformats.org/officeDocument/2006/relationships/image" Target="../media/image123.wmf"/><Relationship Id="rId4" Type="http://schemas.openxmlformats.org/officeDocument/2006/relationships/image" Target="../media/image120.wmf"/><Relationship Id="rId9" Type="http://schemas.openxmlformats.org/officeDocument/2006/relationships/oleObject" Target="../embeddings/oleObject123.bin"/><Relationship Id="rId14" Type="http://schemas.openxmlformats.org/officeDocument/2006/relationships/image" Target="../media/image125.wmf"/></Relationships>
</file>

<file path=ppt/slides/_rels/slide42.xml.rels><?xml version="1.0" encoding="UTF-8" standalone="yes"?>
<Relationships xmlns="http://schemas.openxmlformats.org/package/2006/relationships"><Relationship Id="rId8" Type="http://schemas.openxmlformats.org/officeDocument/2006/relationships/image" Target="../media/image128.wmf"/><Relationship Id="rId3" Type="http://schemas.openxmlformats.org/officeDocument/2006/relationships/oleObject" Target="../embeddings/oleObject126.bin"/><Relationship Id="rId7" Type="http://schemas.openxmlformats.org/officeDocument/2006/relationships/oleObject" Target="../embeddings/oleObject128.bin"/><Relationship Id="rId2" Type="http://schemas.openxmlformats.org/officeDocument/2006/relationships/slideLayout" Target="../slideLayouts/slideLayout13.xml"/><Relationship Id="rId1" Type="http://schemas.openxmlformats.org/officeDocument/2006/relationships/vmlDrawing" Target="../drawings/vmlDrawing36.vml"/><Relationship Id="rId6" Type="http://schemas.openxmlformats.org/officeDocument/2006/relationships/image" Target="../media/image127.wmf"/><Relationship Id="rId5" Type="http://schemas.openxmlformats.org/officeDocument/2006/relationships/oleObject" Target="../embeddings/oleObject127.bin"/><Relationship Id="rId4" Type="http://schemas.openxmlformats.org/officeDocument/2006/relationships/image" Target="../media/image126.wmf"/></Relationships>
</file>

<file path=ppt/slides/_rels/slide43.xml.rels><?xml version="1.0" encoding="UTF-8" standalone="yes"?>
<Relationships xmlns="http://schemas.openxmlformats.org/package/2006/relationships"><Relationship Id="rId8" Type="http://schemas.openxmlformats.org/officeDocument/2006/relationships/image" Target="../media/image131.wmf"/><Relationship Id="rId3" Type="http://schemas.openxmlformats.org/officeDocument/2006/relationships/oleObject" Target="../embeddings/oleObject129.bin"/><Relationship Id="rId7" Type="http://schemas.openxmlformats.org/officeDocument/2006/relationships/oleObject" Target="../embeddings/oleObject131.bin"/><Relationship Id="rId2" Type="http://schemas.openxmlformats.org/officeDocument/2006/relationships/slideLayout" Target="../slideLayouts/slideLayout12.xml"/><Relationship Id="rId1" Type="http://schemas.openxmlformats.org/officeDocument/2006/relationships/vmlDrawing" Target="../drawings/vmlDrawing37.vml"/><Relationship Id="rId6" Type="http://schemas.openxmlformats.org/officeDocument/2006/relationships/image" Target="../media/image130.wmf"/><Relationship Id="rId5" Type="http://schemas.openxmlformats.org/officeDocument/2006/relationships/oleObject" Target="../embeddings/oleObject130.bin"/><Relationship Id="rId4" Type="http://schemas.openxmlformats.org/officeDocument/2006/relationships/image" Target="../media/image129.wmf"/></Relationships>
</file>

<file path=ppt/slides/_rels/slide44.xml.rels><?xml version="1.0" encoding="UTF-8" standalone="yes"?>
<Relationships xmlns="http://schemas.openxmlformats.org/package/2006/relationships"><Relationship Id="rId8" Type="http://schemas.openxmlformats.org/officeDocument/2006/relationships/image" Target="../media/image134.wmf"/><Relationship Id="rId3" Type="http://schemas.openxmlformats.org/officeDocument/2006/relationships/oleObject" Target="../embeddings/oleObject132.bin"/><Relationship Id="rId7" Type="http://schemas.openxmlformats.org/officeDocument/2006/relationships/oleObject" Target="../embeddings/oleObject134.bin"/><Relationship Id="rId2" Type="http://schemas.openxmlformats.org/officeDocument/2006/relationships/slideLayout" Target="../slideLayouts/slideLayout12.xml"/><Relationship Id="rId1" Type="http://schemas.openxmlformats.org/officeDocument/2006/relationships/vmlDrawing" Target="../drawings/vmlDrawing38.vml"/><Relationship Id="rId6" Type="http://schemas.openxmlformats.org/officeDocument/2006/relationships/image" Target="../media/image133.wmf"/><Relationship Id="rId5" Type="http://schemas.openxmlformats.org/officeDocument/2006/relationships/oleObject" Target="../embeddings/oleObject133.bin"/><Relationship Id="rId4" Type="http://schemas.openxmlformats.org/officeDocument/2006/relationships/image" Target="../media/image132.wmf"/></Relationships>
</file>

<file path=ppt/slides/_rels/slide45.xml.rels><?xml version="1.0" encoding="UTF-8" standalone="yes"?>
<Relationships xmlns="http://schemas.openxmlformats.org/package/2006/relationships"><Relationship Id="rId8" Type="http://schemas.openxmlformats.org/officeDocument/2006/relationships/image" Target="../media/image137.wmf"/><Relationship Id="rId3" Type="http://schemas.openxmlformats.org/officeDocument/2006/relationships/oleObject" Target="../embeddings/oleObject135.bin"/><Relationship Id="rId7" Type="http://schemas.openxmlformats.org/officeDocument/2006/relationships/oleObject" Target="../embeddings/oleObject137.bin"/><Relationship Id="rId12" Type="http://schemas.openxmlformats.org/officeDocument/2006/relationships/image" Target="../media/image139.wmf"/><Relationship Id="rId2" Type="http://schemas.openxmlformats.org/officeDocument/2006/relationships/slideLayout" Target="../slideLayouts/slideLayout12.xml"/><Relationship Id="rId1" Type="http://schemas.openxmlformats.org/officeDocument/2006/relationships/vmlDrawing" Target="../drawings/vmlDrawing39.vml"/><Relationship Id="rId6" Type="http://schemas.openxmlformats.org/officeDocument/2006/relationships/image" Target="../media/image136.wmf"/><Relationship Id="rId11" Type="http://schemas.openxmlformats.org/officeDocument/2006/relationships/oleObject" Target="../embeddings/oleObject139.bin"/><Relationship Id="rId5" Type="http://schemas.openxmlformats.org/officeDocument/2006/relationships/oleObject" Target="../embeddings/oleObject136.bin"/><Relationship Id="rId10" Type="http://schemas.openxmlformats.org/officeDocument/2006/relationships/image" Target="../media/image138.wmf"/><Relationship Id="rId4" Type="http://schemas.openxmlformats.org/officeDocument/2006/relationships/image" Target="../media/image135.wmf"/><Relationship Id="rId9" Type="http://schemas.openxmlformats.org/officeDocument/2006/relationships/oleObject" Target="../embeddings/oleObject138.bin"/></Relationships>
</file>

<file path=ppt/slides/_rels/slide46.xml.rels><?xml version="1.0" encoding="UTF-8" standalone="yes"?>
<Relationships xmlns="http://schemas.openxmlformats.org/package/2006/relationships"><Relationship Id="rId8" Type="http://schemas.openxmlformats.org/officeDocument/2006/relationships/image" Target="../media/image142.wmf"/><Relationship Id="rId13" Type="http://schemas.openxmlformats.org/officeDocument/2006/relationships/oleObject" Target="../embeddings/oleObject145.bin"/><Relationship Id="rId18" Type="http://schemas.openxmlformats.org/officeDocument/2006/relationships/image" Target="../media/image147.wmf"/><Relationship Id="rId3" Type="http://schemas.openxmlformats.org/officeDocument/2006/relationships/oleObject" Target="../embeddings/oleObject140.bin"/><Relationship Id="rId21" Type="http://schemas.openxmlformats.org/officeDocument/2006/relationships/oleObject" Target="../embeddings/oleObject149.bin"/><Relationship Id="rId7" Type="http://schemas.openxmlformats.org/officeDocument/2006/relationships/oleObject" Target="../embeddings/oleObject142.bin"/><Relationship Id="rId12" Type="http://schemas.openxmlformats.org/officeDocument/2006/relationships/image" Target="../media/image144.wmf"/><Relationship Id="rId17" Type="http://schemas.openxmlformats.org/officeDocument/2006/relationships/oleObject" Target="../embeddings/oleObject147.bin"/><Relationship Id="rId2" Type="http://schemas.openxmlformats.org/officeDocument/2006/relationships/slideLayout" Target="../slideLayouts/slideLayout12.xml"/><Relationship Id="rId16" Type="http://schemas.openxmlformats.org/officeDocument/2006/relationships/image" Target="../media/image146.wmf"/><Relationship Id="rId20" Type="http://schemas.openxmlformats.org/officeDocument/2006/relationships/image" Target="../media/image148.wmf"/><Relationship Id="rId1" Type="http://schemas.openxmlformats.org/officeDocument/2006/relationships/vmlDrawing" Target="../drawings/vmlDrawing40.vml"/><Relationship Id="rId6" Type="http://schemas.openxmlformats.org/officeDocument/2006/relationships/image" Target="../media/image141.wmf"/><Relationship Id="rId11" Type="http://schemas.openxmlformats.org/officeDocument/2006/relationships/oleObject" Target="../embeddings/oleObject144.bin"/><Relationship Id="rId24" Type="http://schemas.openxmlformats.org/officeDocument/2006/relationships/image" Target="../media/image150.wmf"/><Relationship Id="rId5" Type="http://schemas.openxmlformats.org/officeDocument/2006/relationships/oleObject" Target="../embeddings/oleObject141.bin"/><Relationship Id="rId15" Type="http://schemas.openxmlformats.org/officeDocument/2006/relationships/oleObject" Target="../embeddings/oleObject146.bin"/><Relationship Id="rId23" Type="http://schemas.openxmlformats.org/officeDocument/2006/relationships/oleObject" Target="../embeddings/oleObject150.bin"/><Relationship Id="rId10" Type="http://schemas.openxmlformats.org/officeDocument/2006/relationships/image" Target="../media/image143.wmf"/><Relationship Id="rId19" Type="http://schemas.openxmlformats.org/officeDocument/2006/relationships/oleObject" Target="../embeddings/oleObject148.bin"/><Relationship Id="rId4" Type="http://schemas.openxmlformats.org/officeDocument/2006/relationships/image" Target="../media/image140.wmf"/><Relationship Id="rId9" Type="http://schemas.openxmlformats.org/officeDocument/2006/relationships/oleObject" Target="../embeddings/oleObject143.bin"/><Relationship Id="rId14" Type="http://schemas.openxmlformats.org/officeDocument/2006/relationships/image" Target="../media/image145.wmf"/><Relationship Id="rId22" Type="http://schemas.openxmlformats.org/officeDocument/2006/relationships/image" Target="../media/image149.wmf"/></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154.bin"/><Relationship Id="rId13" Type="http://schemas.openxmlformats.org/officeDocument/2006/relationships/image" Target="../media/image155.wmf"/><Relationship Id="rId18" Type="http://schemas.openxmlformats.org/officeDocument/2006/relationships/oleObject" Target="../embeddings/oleObject159.bin"/><Relationship Id="rId3" Type="http://schemas.openxmlformats.org/officeDocument/2006/relationships/oleObject" Target="../embeddings/oleObject151.bin"/><Relationship Id="rId21" Type="http://schemas.openxmlformats.org/officeDocument/2006/relationships/image" Target="../media/image159.wmf"/><Relationship Id="rId7" Type="http://schemas.openxmlformats.org/officeDocument/2006/relationships/oleObject" Target="../embeddings/oleObject153.bin"/><Relationship Id="rId12" Type="http://schemas.openxmlformats.org/officeDocument/2006/relationships/oleObject" Target="../embeddings/oleObject156.bin"/><Relationship Id="rId17" Type="http://schemas.openxmlformats.org/officeDocument/2006/relationships/image" Target="../media/image157.wmf"/><Relationship Id="rId2" Type="http://schemas.openxmlformats.org/officeDocument/2006/relationships/slideLayout" Target="../slideLayouts/slideLayout14.xml"/><Relationship Id="rId16" Type="http://schemas.openxmlformats.org/officeDocument/2006/relationships/oleObject" Target="../embeddings/oleObject158.bin"/><Relationship Id="rId20" Type="http://schemas.openxmlformats.org/officeDocument/2006/relationships/oleObject" Target="../embeddings/oleObject160.bin"/><Relationship Id="rId1" Type="http://schemas.openxmlformats.org/officeDocument/2006/relationships/vmlDrawing" Target="../drawings/vmlDrawing41.vml"/><Relationship Id="rId6" Type="http://schemas.openxmlformats.org/officeDocument/2006/relationships/image" Target="../media/image152.wmf"/><Relationship Id="rId11" Type="http://schemas.openxmlformats.org/officeDocument/2006/relationships/image" Target="../media/image154.wmf"/><Relationship Id="rId5" Type="http://schemas.openxmlformats.org/officeDocument/2006/relationships/oleObject" Target="../embeddings/oleObject152.bin"/><Relationship Id="rId15" Type="http://schemas.openxmlformats.org/officeDocument/2006/relationships/image" Target="../media/image156.wmf"/><Relationship Id="rId10" Type="http://schemas.openxmlformats.org/officeDocument/2006/relationships/oleObject" Target="../embeddings/oleObject155.bin"/><Relationship Id="rId19" Type="http://schemas.openxmlformats.org/officeDocument/2006/relationships/image" Target="../media/image158.wmf"/><Relationship Id="rId4" Type="http://schemas.openxmlformats.org/officeDocument/2006/relationships/image" Target="../media/image151.wmf"/><Relationship Id="rId9" Type="http://schemas.openxmlformats.org/officeDocument/2006/relationships/image" Target="../media/image153.wmf"/><Relationship Id="rId14" Type="http://schemas.openxmlformats.org/officeDocument/2006/relationships/oleObject" Target="../embeddings/oleObject157.bin"/></Relationships>
</file>

<file path=ppt/slides/_rels/slide48.xml.rels><?xml version="1.0" encoding="UTF-8" standalone="yes"?>
<Relationships xmlns="http://schemas.openxmlformats.org/package/2006/relationships"><Relationship Id="rId8" Type="http://schemas.openxmlformats.org/officeDocument/2006/relationships/image" Target="../media/image162.wmf"/><Relationship Id="rId13" Type="http://schemas.openxmlformats.org/officeDocument/2006/relationships/oleObject" Target="../embeddings/oleObject166.bin"/><Relationship Id="rId3" Type="http://schemas.openxmlformats.org/officeDocument/2006/relationships/oleObject" Target="../embeddings/oleObject161.bin"/><Relationship Id="rId7" Type="http://schemas.openxmlformats.org/officeDocument/2006/relationships/oleObject" Target="../embeddings/oleObject163.bin"/><Relationship Id="rId12" Type="http://schemas.openxmlformats.org/officeDocument/2006/relationships/image" Target="../media/image164.wmf"/><Relationship Id="rId2" Type="http://schemas.openxmlformats.org/officeDocument/2006/relationships/slideLayout" Target="../slideLayouts/slideLayout12.xml"/><Relationship Id="rId1" Type="http://schemas.openxmlformats.org/officeDocument/2006/relationships/vmlDrawing" Target="../drawings/vmlDrawing42.vml"/><Relationship Id="rId6" Type="http://schemas.openxmlformats.org/officeDocument/2006/relationships/image" Target="../media/image161.wmf"/><Relationship Id="rId11" Type="http://schemas.openxmlformats.org/officeDocument/2006/relationships/oleObject" Target="../embeddings/oleObject165.bin"/><Relationship Id="rId5" Type="http://schemas.openxmlformats.org/officeDocument/2006/relationships/oleObject" Target="../embeddings/oleObject162.bin"/><Relationship Id="rId10" Type="http://schemas.openxmlformats.org/officeDocument/2006/relationships/image" Target="../media/image163.wmf"/><Relationship Id="rId4" Type="http://schemas.openxmlformats.org/officeDocument/2006/relationships/image" Target="../media/image160.wmf"/><Relationship Id="rId9" Type="http://schemas.openxmlformats.org/officeDocument/2006/relationships/oleObject" Target="../embeddings/oleObject164.bin"/><Relationship Id="rId14" Type="http://schemas.openxmlformats.org/officeDocument/2006/relationships/image" Target="../media/image165.wmf"/></Relationships>
</file>

<file path=ppt/slides/_rels/slide49.xml.rels><?xml version="1.0" encoding="UTF-8" standalone="yes"?>
<Relationships xmlns="http://schemas.openxmlformats.org/package/2006/relationships"><Relationship Id="rId8" Type="http://schemas.openxmlformats.org/officeDocument/2006/relationships/image" Target="../media/image168.emf"/><Relationship Id="rId3" Type="http://schemas.openxmlformats.org/officeDocument/2006/relationships/oleObject" Target="../embeddings/oleObject167.bin"/><Relationship Id="rId7" Type="http://schemas.openxmlformats.org/officeDocument/2006/relationships/oleObject" Target="../embeddings/oleObject169.bin"/><Relationship Id="rId2" Type="http://schemas.openxmlformats.org/officeDocument/2006/relationships/slideLayout" Target="../slideLayouts/slideLayout14.xml"/><Relationship Id="rId1" Type="http://schemas.openxmlformats.org/officeDocument/2006/relationships/vmlDrawing" Target="../drawings/vmlDrawing43.vml"/><Relationship Id="rId6" Type="http://schemas.openxmlformats.org/officeDocument/2006/relationships/image" Target="../media/image167.wmf"/><Relationship Id="rId5" Type="http://schemas.openxmlformats.org/officeDocument/2006/relationships/oleObject" Target="../embeddings/oleObject168.bin"/><Relationship Id="rId10" Type="http://schemas.openxmlformats.org/officeDocument/2006/relationships/image" Target="../media/image169.wmf"/><Relationship Id="rId4" Type="http://schemas.openxmlformats.org/officeDocument/2006/relationships/image" Target="../media/image166.wmf"/><Relationship Id="rId9" Type="http://schemas.openxmlformats.org/officeDocument/2006/relationships/oleObject" Target="../embeddings/oleObject170.bin"/></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50.xml.rels><?xml version="1.0" encoding="UTF-8" standalone="yes"?>
<Relationships xmlns="http://schemas.openxmlformats.org/package/2006/relationships"><Relationship Id="rId8" Type="http://schemas.openxmlformats.org/officeDocument/2006/relationships/image" Target="../media/image172.wmf"/><Relationship Id="rId3" Type="http://schemas.openxmlformats.org/officeDocument/2006/relationships/oleObject" Target="../embeddings/oleObject171.bin"/><Relationship Id="rId7" Type="http://schemas.openxmlformats.org/officeDocument/2006/relationships/oleObject" Target="../embeddings/oleObject173.bin"/><Relationship Id="rId12" Type="http://schemas.openxmlformats.org/officeDocument/2006/relationships/image" Target="../media/image174.wmf"/><Relationship Id="rId2" Type="http://schemas.openxmlformats.org/officeDocument/2006/relationships/slideLayout" Target="../slideLayouts/slideLayout12.xml"/><Relationship Id="rId1" Type="http://schemas.openxmlformats.org/officeDocument/2006/relationships/vmlDrawing" Target="../drawings/vmlDrawing44.vml"/><Relationship Id="rId6" Type="http://schemas.openxmlformats.org/officeDocument/2006/relationships/image" Target="../media/image171.wmf"/><Relationship Id="rId11" Type="http://schemas.openxmlformats.org/officeDocument/2006/relationships/oleObject" Target="../embeddings/oleObject175.bin"/><Relationship Id="rId5" Type="http://schemas.openxmlformats.org/officeDocument/2006/relationships/oleObject" Target="../embeddings/oleObject172.bin"/><Relationship Id="rId10" Type="http://schemas.openxmlformats.org/officeDocument/2006/relationships/image" Target="../media/image173.wmf"/><Relationship Id="rId4" Type="http://schemas.openxmlformats.org/officeDocument/2006/relationships/image" Target="../media/image170.wmf"/><Relationship Id="rId9" Type="http://schemas.openxmlformats.org/officeDocument/2006/relationships/oleObject" Target="../embeddings/oleObject174.bin"/></Relationships>
</file>

<file path=ppt/slides/_rels/slide51.xml.rels><?xml version="1.0" encoding="UTF-8" standalone="yes"?>
<Relationships xmlns="http://schemas.openxmlformats.org/package/2006/relationships"><Relationship Id="rId8" Type="http://schemas.openxmlformats.org/officeDocument/2006/relationships/image" Target="../media/image177.wmf"/><Relationship Id="rId3" Type="http://schemas.openxmlformats.org/officeDocument/2006/relationships/oleObject" Target="../embeddings/oleObject176.bin"/><Relationship Id="rId7" Type="http://schemas.openxmlformats.org/officeDocument/2006/relationships/oleObject" Target="../embeddings/oleObject178.bin"/><Relationship Id="rId2" Type="http://schemas.openxmlformats.org/officeDocument/2006/relationships/slideLayout" Target="../slideLayouts/slideLayout14.xml"/><Relationship Id="rId1" Type="http://schemas.openxmlformats.org/officeDocument/2006/relationships/vmlDrawing" Target="../drawings/vmlDrawing45.vml"/><Relationship Id="rId6" Type="http://schemas.openxmlformats.org/officeDocument/2006/relationships/image" Target="../media/image176.wmf"/><Relationship Id="rId5" Type="http://schemas.openxmlformats.org/officeDocument/2006/relationships/oleObject" Target="../embeddings/oleObject177.bin"/><Relationship Id="rId4" Type="http://schemas.openxmlformats.org/officeDocument/2006/relationships/image" Target="../media/image175.wmf"/></Relationships>
</file>

<file path=ppt/slides/_rels/slide52.xml.rels><?xml version="1.0" encoding="UTF-8" standalone="yes"?>
<Relationships xmlns="http://schemas.openxmlformats.org/package/2006/relationships"><Relationship Id="rId8" Type="http://schemas.openxmlformats.org/officeDocument/2006/relationships/image" Target="../media/image180.wmf"/><Relationship Id="rId13" Type="http://schemas.openxmlformats.org/officeDocument/2006/relationships/oleObject" Target="../embeddings/oleObject184.bin"/><Relationship Id="rId18" Type="http://schemas.openxmlformats.org/officeDocument/2006/relationships/image" Target="../media/image185.wmf"/><Relationship Id="rId3" Type="http://schemas.openxmlformats.org/officeDocument/2006/relationships/oleObject" Target="../embeddings/oleObject179.bin"/><Relationship Id="rId7" Type="http://schemas.openxmlformats.org/officeDocument/2006/relationships/oleObject" Target="../embeddings/oleObject181.bin"/><Relationship Id="rId12" Type="http://schemas.openxmlformats.org/officeDocument/2006/relationships/image" Target="../media/image182.wmf"/><Relationship Id="rId17" Type="http://schemas.openxmlformats.org/officeDocument/2006/relationships/oleObject" Target="../embeddings/oleObject186.bin"/><Relationship Id="rId2" Type="http://schemas.openxmlformats.org/officeDocument/2006/relationships/slideLayout" Target="../slideLayouts/slideLayout12.xml"/><Relationship Id="rId16" Type="http://schemas.openxmlformats.org/officeDocument/2006/relationships/image" Target="../media/image184.wmf"/><Relationship Id="rId1" Type="http://schemas.openxmlformats.org/officeDocument/2006/relationships/vmlDrawing" Target="../drawings/vmlDrawing46.vml"/><Relationship Id="rId6" Type="http://schemas.openxmlformats.org/officeDocument/2006/relationships/image" Target="../media/image179.wmf"/><Relationship Id="rId11" Type="http://schemas.openxmlformats.org/officeDocument/2006/relationships/oleObject" Target="../embeddings/oleObject183.bin"/><Relationship Id="rId5" Type="http://schemas.openxmlformats.org/officeDocument/2006/relationships/oleObject" Target="../embeddings/oleObject180.bin"/><Relationship Id="rId15" Type="http://schemas.openxmlformats.org/officeDocument/2006/relationships/oleObject" Target="../embeddings/oleObject185.bin"/><Relationship Id="rId10" Type="http://schemas.openxmlformats.org/officeDocument/2006/relationships/image" Target="../media/image181.wmf"/><Relationship Id="rId4" Type="http://schemas.openxmlformats.org/officeDocument/2006/relationships/image" Target="../media/image178.wmf"/><Relationship Id="rId9" Type="http://schemas.openxmlformats.org/officeDocument/2006/relationships/oleObject" Target="../embeddings/oleObject182.bin"/><Relationship Id="rId14" Type="http://schemas.openxmlformats.org/officeDocument/2006/relationships/image" Target="../media/image183.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4.bin"/><Relationship Id="rId14" Type="http://schemas.openxmlformats.org/officeDocument/2006/relationships/image" Target="../media/image1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8.bin"/><Relationship Id="rId4" Type="http://schemas.openxmlformats.org/officeDocument/2006/relationships/image" Target="../media/image17.wmf"/></Relationships>
</file>

<file path=ppt/slides/_rels/slide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oleObject" Target="../embeddings/oleObject19.bin"/><Relationship Id="rId7" Type="http://schemas.openxmlformats.org/officeDocument/2006/relationships/image" Target="../media/image1.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1.bin"/><Relationship Id="rId5" Type="http://schemas.openxmlformats.org/officeDocument/2006/relationships/image" Target="../media/image20.png"/><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1042988" y="681038"/>
            <a:ext cx="7262812" cy="2062162"/>
          </a:xfrm>
        </p:spPr>
        <p:txBody>
          <a:bodyPr/>
          <a:lstStyle/>
          <a:p>
            <a:pPr eaLnBrk="1" hangingPunct="1">
              <a:lnSpc>
                <a:spcPct val="120000"/>
              </a:lnSpc>
            </a:pPr>
            <a:br>
              <a:rPr lang="en-US" altLang="zh-TW" sz="3200"/>
            </a:br>
            <a:r>
              <a:rPr lang="en-US" altLang="zh-TW" sz="3200"/>
              <a:t> </a:t>
            </a:r>
            <a:r>
              <a:rPr lang="en-US" altLang="zh-TW" sz="4400"/>
              <a:t>Chapter 3</a:t>
            </a:r>
            <a:br>
              <a:rPr lang="en-US" altLang="zh-TW" sz="4800"/>
            </a:br>
            <a:r>
              <a:rPr lang="en-US" altLang="zh-TW" sz="4400"/>
              <a:t>Determinants</a:t>
            </a:r>
          </a:p>
        </p:txBody>
      </p:sp>
      <p:sp>
        <p:nvSpPr>
          <p:cNvPr id="56323" name="Rectangle 4"/>
          <p:cNvSpPr>
            <a:spLocks noGrp="1" noChangeArrowheads="1"/>
          </p:cNvSpPr>
          <p:nvPr>
            <p:ph type="subTitle" idx="1"/>
          </p:nvPr>
        </p:nvSpPr>
        <p:spPr>
          <a:xfrm>
            <a:off x="1943708" y="3284538"/>
            <a:ext cx="6648450" cy="2484437"/>
          </a:xfrm>
        </p:spPr>
        <p:txBody>
          <a:bodyPr/>
          <a:lstStyle/>
          <a:p>
            <a:pPr marL="533400" indent="-533400" algn="l" eaLnBrk="1" hangingPunct="1">
              <a:spcBef>
                <a:spcPts val="600"/>
              </a:spcBef>
            </a:pPr>
            <a:r>
              <a:rPr lang="en-US" altLang="zh-TW" sz="2400" dirty="0"/>
              <a:t>3.1  The Determinant of a Matrix </a:t>
            </a:r>
          </a:p>
          <a:p>
            <a:pPr marL="533400" indent="-533400" algn="l" eaLnBrk="1" hangingPunct="1">
              <a:spcBef>
                <a:spcPts val="600"/>
              </a:spcBef>
            </a:pPr>
            <a:r>
              <a:rPr lang="en-US" altLang="zh-TW" sz="2400" dirty="0"/>
              <a:t>3.2  Evaluation of a Determinant using Elementary Row Operations</a:t>
            </a:r>
          </a:p>
          <a:p>
            <a:pPr marL="533400" indent="-533400" algn="l" eaLnBrk="1" hangingPunct="1">
              <a:spcBef>
                <a:spcPts val="600"/>
              </a:spcBef>
            </a:pPr>
            <a:r>
              <a:rPr lang="en-US" altLang="zh-TW" sz="2400" dirty="0"/>
              <a:t>3.3  Properties of Determinants </a:t>
            </a:r>
          </a:p>
          <a:p>
            <a:pPr marL="533400" indent="-533400" algn="l" eaLnBrk="1" hangingPunct="1">
              <a:spcBef>
                <a:spcPts val="600"/>
              </a:spcBef>
            </a:pPr>
            <a:r>
              <a:rPr lang="en-US" altLang="zh-TW" sz="2400" dirty="0"/>
              <a:t>3.4  Application of </a:t>
            </a:r>
            <a:r>
              <a:rPr lang="en-US" altLang="zh-TW" sz="2400"/>
              <a:t>Determinants (Cramer’s </a:t>
            </a:r>
            <a:r>
              <a:rPr lang="en-US" altLang="zh-TW" sz="2400" dirty="0"/>
              <a:t>Rule)</a:t>
            </a:r>
          </a:p>
        </p:txBody>
      </p:sp>
      <p:sp>
        <p:nvSpPr>
          <p:cNvPr id="56324" name="Rectangle 7"/>
          <p:cNvSpPr>
            <a:spLocks noChangeArrowheads="1"/>
          </p:cNvSpPr>
          <p:nvPr/>
        </p:nvSpPr>
        <p:spPr bwMode="auto">
          <a:xfrm>
            <a:off x="8588375" y="6459538"/>
            <a:ext cx="55562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kumimoji="0" lang="en-US" altLang="zh-TW" sz="1400">
                <a:latin typeface="Times New Roman" pitchFamily="18" charset="0"/>
              </a:rPr>
              <a:t>3.</a:t>
            </a:r>
            <a:fld id="{C52ACD21-61AD-4015-90DD-5F794C7A3FC7}" type="slidenum">
              <a:rPr kumimoji="0" lang="en-US" altLang="zh-TW" sz="1400">
                <a:latin typeface="Times New Roman" pitchFamily="18" charset="0"/>
              </a:rPr>
              <a:pPr algn="ctr"/>
              <a:t>1</a:t>
            </a:fld>
            <a:endParaRPr kumimoji="0" lang="en-US" altLang="zh-TW" sz="140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0"/>
          </p:nvPr>
        </p:nvSpPr>
        <p:spPr/>
        <p:txBody>
          <a:bodyPr/>
          <a:lstStyle/>
          <a:p>
            <a:pPr>
              <a:defRPr/>
            </a:pPr>
            <a:r>
              <a:rPr lang="en-US" altLang="zh-TW"/>
              <a:t>3.</a:t>
            </a:r>
            <a:fld id="{AEE11CDC-63E2-48AD-BC7C-18C15C6753F0}" type="slidenum">
              <a:rPr lang="en-US" altLang="zh-TW"/>
              <a:pPr>
                <a:defRPr/>
              </a:pPr>
              <a:t>10</a:t>
            </a:fld>
            <a:endParaRPr lang="en-US" altLang="zh-TW"/>
          </a:p>
        </p:txBody>
      </p:sp>
      <p:sp>
        <p:nvSpPr>
          <p:cNvPr id="8201" name="Rectangle 3"/>
          <p:cNvSpPr>
            <a:spLocks noGrp="1" noChangeArrowheads="1"/>
          </p:cNvSpPr>
          <p:nvPr>
            <p:ph type="body" sz="half" idx="1"/>
          </p:nvPr>
        </p:nvSpPr>
        <p:spPr>
          <a:xfrm>
            <a:off x="457200" y="908050"/>
            <a:ext cx="7488238" cy="433388"/>
          </a:xfrm>
        </p:spPr>
        <p:txBody>
          <a:bodyPr/>
          <a:lstStyle/>
          <a:p>
            <a:pPr eaLnBrk="1" hangingPunct="1">
              <a:lnSpc>
                <a:spcPct val="90000"/>
              </a:lnSpc>
            </a:pPr>
            <a:r>
              <a:rPr lang="en-US" altLang="zh-TW" dirty="0"/>
              <a:t>Ex 3:  The determinant of a square matrix of order 3</a:t>
            </a:r>
            <a:endParaRPr lang="en-US" altLang="zh-TW" sz="2000" dirty="0"/>
          </a:p>
        </p:txBody>
      </p:sp>
      <p:graphicFrame>
        <p:nvGraphicFramePr>
          <p:cNvPr id="8194" name="Object 4"/>
          <p:cNvGraphicFramePr>
            <a:graphicFrameLocks noGrp="1" noChangeAspect="1"/>
          </p:cNvGraphicFramePr>
          <p:nvPr>
            <p:ph sz="quarter" idx="2"/>
          </p:nvPr>
        </p:nvGraphicFramePr>
        <p:xfrm>
          <a:off x="3429000" y="1905000"/>
          <a:ext cx="1724025" cy="366713"/>
        </p:xfrm>
        <a:graphic>
          <a:graphicData uri="http://schemas.openxmlformats.org/presentationml/2006/ole">
            <mc:AlternateContent xmlns:mc="http://schemas.openxmlformats.org/markup-compatibility/2006">
              <mc:Choice xmlns:v="urn:schemas-microsoft-com:vml" Requires="v">
                <p:oleObj spid="_x0000_s9158" name="方程式" r:id="rId3" imgW="1612800" imgH="342720" progId="Equation.3">
                  <p:embed/>
                </p:oleObj>
              </mc:Choice>
              <mc:Fallback>
                <p:oleObj name="方程式" r:id="rId3" imgW="1612800" imgH="3427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905000"/>
                        <a:ext cx="17240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8195" name="Object 6"/>
          <p:cNvGraphicFramePr>
            <a:graphicFrameLocks noChangeAspect="1"/>
          </p:cNvGraphicFramePr>
          <p:nvPr/>
        </p:nvGraphicFramePr>
        <p:xfrm>
          <a:off x="1016000" y="1371600"/>
          <a:ext cx="2062163" cy="1420813"/>
        </p:xfrm>
        <a:graphic>
          <a:graphicData uri="http://schemas.openxmlformats.org/presentationml/2006/ole">
            <mc:AlternateContent xmlns:mc="http://schemas.openxmlformats.org/markup-compatibility/2006">
              <mc:Choice xmlns:v="urn:schemas-microsoft-com:vml" Requires="v">
                <p:oleObj spid="_x0000_s9159" name="Equation" r:id="rId5" imgW="1028520" imgH="711000" progId="Equation.DSMT4">
                  <p:embed/>
                </p:oleObj>
              </mc:Choice>
              <mc:Fallback>
                <p:oleObj name="Equation" r:id="rId5" imgW="1028520" imgH="7110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6000" y="1371600"/>
                        <a:ext cx="2062163" cy="1420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8"/>
          <p:cNvGraphicFramePr>
            <a:graphicFrameLocks noGrp="1" noChangeAspect="1"/>
          </p:cNvGraphicFramePr>
          <p:nvPr>
            <p:ph sz="quarter" idx="3"/>
          </p:nvPr>
        </p:nvGraphicFramePr>
        <p:xfrm>
          <a:off x="990600" y="3200400"/>
          <a:ext cx="2792413" cy="801688"/>
        </p:xfrm>
        <a:graphic>
          <a:graphicData uri="http://schemas.openxmlformats.org/presentationml/2006/ole">
            <mc:AlternateContent xmlns:mc="http://schemas.openxmlformats.org/markup-compatibility/2006">
              <mc:Choice xmlns:v="urn:schemas-microsoft-com:vml" Requires="v">
                <p:oleObj spid="_x0000_s9160" name="方程式" r:id="rId7" imgW="2920680" imgH="838080" progId="Equation.3">
                  <p:embed/>
                </p:oleObj>
              </mc:Choice>
              <mc:Fallback>
                <p:oleObj name="方程式" r:id="rId7" imgW="2920680" imgH="83808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3200400"/>
                        <a:ext cx="2792413" cy="801688"/>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3" name="Text Box 9"/>
          <p:cNvSpPr txBox="1">
            <a:spLocks noChangeArrowheads="1"/>
          </p:cNvSpPr>
          <p:nvPr/>
        </p:nvSpPr>
        <p:spPr bwMode="auto">
          <a:xfrm>
            <a:off x="576263" y="2743200"/>
            <a:ext cx="1079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endParaRPr lang="en-US" altLang="zh-TW">
              <a:latin typeface="Times New Roman" pitchFamily="18" charset="0"/>
            </a:endParaRPr>
          </a:p>
        </p:txBody>
      </p:sp>
      <p:graphicFrame>
        <p:nvGraphicFramePr>
          <p:cNvPr id="8197" name="Object 11"/>
          <p:cNvGraphicFramePr>
            <a:graphicFrameLocks noChangeAspect="1"/>
          </p:cNvGraphicFramePr>
          <p:nvPr/>
        </p:nvGraphicFramePr>
        <p:xfrm>
          <a:off x="4191000" y="3200400"/>
          <a:ext cx="3984625" cy="838200"/>
        </p:xfrm>
        <a:graphic>
          <a:graphicData uri="http://schemas.openxmlformats.org/presentationml/2006/ole">
            <mc:AlternateContent xmlns:mc="http://schemas.openxmlformats.org/markup-compatibility/2006">
              <mc:Choice xmlns:v="urn:schemas-microsoft-com:vml" Requires="v">
                <p:oleObj spid="_x0000_s9161" name="方程式" r:id="rId9" imgW="3974760" imgH="838080" progId="Equation.3">
                  <p:embed/>
                </p:oleObj>
              </mc:Choice>
              <mc:Fallback>
                <p:oleObj name="方程式" r:id="rId9" imgW="3974760" imgH="83808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0" y="3200400"/>
                        <a:ext cx="3984625" cy="83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8" name="Object 12"/>
          <p:cNvGraphicFramePr>
            <a:graphicFrameLocks noChangeAspect="1"/>
          </p:cNvGraphicFramePr>
          <p:nvPr/>
        </p:nvGraphicFramePr>
        <p:xfrm>
          <a:off x="990600" y="4114800"/>
          <a:ext cx="2895600" cy="914400"/>
        </p:xfrm>
        <a:graphic>
          <a:graphicData uri="http://schemas.openxmlformats.org/presentationml/2006/ole">
            <mc:AlternateContent xmlns:mc="http://schemas.openxmlformats.org/markup-compatibility/2006">
              <mc:Choice xmlns:v="urn:schemas-microsoft-com:vml" Requires="v">
                <p:oleObj spid="_x0000_s9162" name="方程式" r:id="rId11" imgW="1447560" imgH="457200" progId="Equation.3">
                  <p:embed/>
                </p:oleObj>
              </mc:Choice>
              <mc:Fallback>
                <p:oleObj name="方程式" r:id="rId11" imgW="1447560" imgH="457200"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90600" y="4114800"/>
                        <a:ext cx="28956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9" name="Object 13"/>
          <p:cNvGraphicFramePr>
            <a:graphicFrameLocks noChangeAspect="1"/>
          </p:cNvGraphicFramePr>
          <p:nvPr/>
        </p:nvGraphicFramePr>
        <p:xfrm>
          <a:off x="990600" y="5105400"/>
          <a:ext cx="4343400" cy="1346200"/>
        </p:xfrm>
        <a:graphic>
          <a:graphicData uri="http://schemas.openxmlformats.org/presentationml/2006/ole">
            <mc:AlternateContent xmlns:mc="http://schemas.openxmlformats.org/markup-compatibility/2006">
              <mc:Choice xmlns:v="urn:schemas-microsoft-com:vml" Requires="v">
                <p:oleObj spid="_x0000_s9163" name="方程式" r:id="rId13" imgW="2171520" imgH="672840" progId="Equation.3">
                  <p:embed/>
                </p:oleObj>
              </mc:Choice>
              <mc:Fallback>
                <p:oleObj name="方程式" r:id="rId13" imgW="2171520" imgH="672840" progId="Equation.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90600" y="5105400"/>
                        <a:ext cx="4343400" cy="134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4"/>
          <p:cNvSpPr>
            <a:spLocks noGrp="1"/>
          </p:cNvSpPr>
          <p:nvPr>
            <p:ph type="sldNum" sz="quarter" idx="10"/>
          </p:nvPr>
        </p:nvSpPr>
        <p:spPr/>
        <p:txBody>
          <a:bodyPr/>
          <a:lstStyle/>
          <a:p>
            <a:pPr>
              <a:defRPr/>
            </a:pPr>
            <a:r>
              <a:rPr lang="en-US" altLang="zh-TW"/>
              <a:t>3.</a:t>
            </a:r>
            <a:fld id="{A0DC0C17-0B2E-4E73-9D3C-6586DB5DB9A4}" type="slidenum">
              <a:rPr lang="en-US" altLang="zh-TW"/>
              <a:pPr>
                <a:defRPr/>
              </a:pPr>
              <a:t>11</a:t>
            </a:fld>
            <a:endParaRPr lang="en-US" altLang="zh-TW"/>
          </a:p>
        </p:txBody>
      </p:sp>
      <p:sp>
        <p:nvSpPr>
          <p:cNvPr id="9222" name="Rectangle 3"/>
          <p:cNvSpPr>
            <a:spLocks noGrp="1" noChangeArrowheads="1"/>
          </p:cNvSpPr>
          <p:nvPr>
            <p:ph type="body" sz="half" idx="1"/>
          </p:nvPr>
        </p:nvSpPr>
        <p:spPr>
          <a:xfrm>
            <a:off x="457200" y="906463"/>
            <a:ext cx="8204200" cy="542925"/>
          </a:xfrm>
        </p:spPr>
        <p:txBody>
          <a:bodyPr/>
          <a:lstStyle/>
          <a:p>
            <a:pPr eaLnBrk="1" hangingPunct="1"/>
            <a:r>
              <a:rPr lang="en-US" altLang="zh-TW" dirty="0"/>
              <a:t>Alternative way to calculate the determinant of a square matrix of order 3:</a:t>
            </a:r>
            <a:r>
              <a:rPr lang="en-US" altLang="zh-TW" sz="2000" dirty="0"/>
              <a:t> </a:t>
            </a:r>
          </a:p>
        </p:txBody>
      </p:sp>
      <p:graphicFrame>
        <p:nvGraphicFramePr>
          <p:cNvPr id="9218" name="Object 4"/>
          <p:cNvGraphicFramePr>
            <a:graphicFrameLocks noGrp="1" noChangeAspect="1"/>
          </p:cNvGraphicFramePr>
          <p:nvPr>
            <p:ph sz="half" idx="2"/>
          </p:nvPr>
        </p:nvGraphicFramePr>
        <p:xfrm>
          <a:off x="1263650" y="2798763"/>
          <a:ext cx="2516188" cy="1422400"/>
        </p:xfrm>
        <a:graphic>
          <a:graphicData uri="http://schemas.openxmlformats.org/presentationml/2006/ole">
            <mc:AlternateContent xmlns:mc="http://schemas.openxmlformats.org/markup-compatibility/2006">
              <mc:Choice xmlns:v="urn:schemas-microsoft-com:vml" Requires="v">
                <p:oleObj spid="_x0000_s9710" name="Equation" r:id="rId3" imgW="1257120" imgH="711000" progId="Equation.DSMT4">
                  <p:embed/>
                </p:oleObj>
              </mc:Choice>
              <mc:Fallback>
                <p:oleObj name="Equation" r:id="rId3" imgW="1257120" imgH="711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3650" y="2798763"/>
                        <a:ext cx="2516188"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7"/>
          <p:cNvGraphicFramePr>
            <a:graphicFrameLocks noChangeAspect="1"/>
          </p:cNvGraphicFramePr>
          <p:nvPr/>
        </p:nvGraphicFramePr>
        <p:xfrm>
          <a:off x="4570413" y="2801938"/>
          <a:ext cx="2976562" cy="1295400"/>
        </p:xfrm>
        <a:graphic>
          <a:graphicData uri="http://schemas.openxmlformats.org/presentationml/2006/ole">
            <mc:AlternateContent xmlns:mc="http://schemas.openxmlformats.org/markup-compatibility/2006">
              <mc:Choice xmlns:v="urn:schemas-microsoft-com:vml" Requires="v">
                <p:oleObj spid="_x0000_s9711" name="方程式" r:id="rId5" imgW="2984400" imgH="1295280" progId="Equation.3">
                  <p:embed/>
                </p:oleObj>
              </mc:Choice>
              <mc:Fallback>
                <p:oleObj name="方程式" r:id="rId5" imgW="2984400" imgH="129528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0413" y="2801938"/>
                        <a:ext cx="2976562"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14"/>
          <p:cNvGraphicFramePr>
            <a:graphicFrameLocks noChangeAspect="1"/>
          </p:cNvGraphicFramePr>
          <p:nvPr/>
        </p:nvGraphicFramePr>
        <p:xfrm>
          <a:off x="990600" y="4964113"/>
          <a:ext cx="6992938" cy="838200"/>
        </p:xfrm>
        <a:graphic>
          <a:graphicData uri="http://schemas.openxmlformats.org/presentationml/2006/ole">
            <mc:AlternateContent xmlns:mc="http://schemas.openxmlformats.org/markup-compatibility/2006">
              <mc:Choice xmlns:v="urn:schemas-microsoft-com:vml" Requires="v">
                <p:oleObj spid="_x0000_s9712" name="方程式" r:id="rId7" imgW="6984720" imgH="838080" progId="Equation.3">
                  <p:embed/>
                </p:oleObj>
              </mc:Choice>
              <mc:Fallback>
                <p:oleObj name="方程式" r:id="rId7" imgW="6984720" imgH="838080"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4964113"/>
                        <a:ext cx="699293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223" name="Group 22"/>
          <p:cNvGrpSpPr>
            <a:grpSpLocks/>
          </p:cNvGrpSpPr>
          <p:nvPr/>
        </p:nvGrpSpPr>
        <p:grpSpPr bwMode="auto">
          <a:xfrm>
            <a:off x="4751388" y="2765425"/>
            <a:ext cx="2806700" cy="1274763"/>
            <a:chOff x="3130" y="1162"/>
            <a:chExt cx="1768" cy="803"/>
          </a:xfrm>
        </p:grpSpPr>
        <p:sp>
          <p:nvSpPr>
            <p:cNvPr id="9230" name="Line 9"/>
            <p:cNvSpPr>
              <a:spLocks noChangeShapeType="1"/>
            </p:cNvSpPr>
            <p:nvPr/>
          </p:nvSpPr>
          <p:spPr bwMode="auto">
            <a:xfrm flipV="1">
              <a:off x="3130" y="1162"/>
              <a:ext cx="929" cy="803"/>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31" name="Line 16"/>
            <p:cNvSpPr>
              <a:spLocks noChangeShapeType="1"/>
            </p:cNvSpPr>
            <p:nvPr/>
          </p:nvSpPr>
          <p:spPr bwMode="auto">
            <a:xfrm flipV="1">
              <a:off x="3539" y="1162"/>
              <a:ext cx="929" cy="803"/>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32" name="Line 17"/>
            <p:cNvSpPr>
              <a:spLocks noChangeShapeType="1"/>
            </p:cNvSpPr>
            <p:nvPr/>
          </p:nvSpPr>
          <p:spPr bwMode="auto">
            <a:xfrm flipV="1">
              <a:off x="3969" y="1162"/>
              <a:ext cx="929" cy="803"/>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pSp>
      <p:grpSp>
        <p:nvGrpSpPr>
          <p:cNvPr id="9224" name="Group 23"/>
          <p:cNvGrpSpPr>
            <a:grpSpLocks/>
          </p:cNvGrpSpPr>
          <p:nvPr/>
        </p:nvGrpSpPr>
        <p:grpSpPr bwMode="auto">
          <a:xfrm>
            <a:off x="4606925" y="2981325"/>
            <a:ext cx="2987675" cy="1189038"/>
            <a:chOff x="3039" y="1298"/>
            <a:chExt cx="1882" cy="749"/>
          </a:xfrm>
        </p:grpSpPr>
        <p:sp>
          <p:nvSpPr>
            <p:cNvPr id="9227" name="Line 11"/>
            <p:cNvSpPr>
              <a:spLocks noChangeShapeType="1"/>
            </p:cNvSpPr>
            <p:nvPr/>
          </p:nvSpPr>
          <p:spPr bwMode="auto">
            <a:xfrm>
              <a:off x="3470" y="1298"/>
              <a:ext cx="1020" cy="748"/>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28" name="Line 18"/>
            <p:cNvSpPr>
              <a:spLocks noChangeShapeType="1"/>
            </p:cNvSpPr>
            <p:nvPr/>
          </p:nvSpPr>
          <p:spPr bwMode="auto">
            <a:xfrm>
              <a:off x="3901" y="1299"/>
              <a:ext cx="1020" cy="748"/>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29" name="Line 19"/>
            <p:cNvSpPr>
              <a:spLocks noChangeShapeType="1"/>
            </p:cNvSpPr>
            <p:nvPr/>
          </p:nvSpPr>
          <p:spPr bwMode="auto">
            <a:xfrm>
              <a:off x="3039" y="1299"/>
              <a:ext cx="1020" cy="748"/>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pSp>
      <p:sp>
        <p:nvSpPr>
          <p:cNvPr id="9225" name="Text Box 20"/>
          <p:cNvSpPr txBox="1">
            <a:spLocks noChangeArrowheads="1"/>
          </p:cNvSpPr>
          <p:nvPr/>
        </p:nvSpPr>
        <p:spPr bwMode="auto">
          <a:xfrm>
            <a:off x="5867400" y="4289425"/>
            <a:ext cx="2952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ctr" eaLnBrk="1" hangingPunct="1">
              <a:spcBef>
                <a:spcPct val="50000"/>
              </a:spcBef>
            </a:pPr>
            <a:r>
              <a:rPr lang="en-US" altLang="zh-TW" sz="2000" dirty="0">
                <a:solidFill>
                  <a:srgbClr val="0000FF"/>
                </a:solidFill>
                <a:latin typeface="Times New Roman" pitchFamily="18" charset="0"/>
                <a:ea typeface="標楷體" pitchFamily="65" charset="-120"/>
              </a:rPr>
              <a:t>Add these three products</a:t>
            </a:r>
          </a:p>
        </p:txBody>
      </p:sp>
      <p:sp>
        <p:nvSpPr>
          <p:cNvPr id="9226" name="Text Box 21"/>
          <p:cNvSpPr txBox="1">
            <a:spLocks noChangeArrowheads="1"/>
          </p:cNvSpPr>
          <p:nvPr/>
        </p:nvSpPr>
        <p:spPr bwMode="auto">
          <a:xfrm>
            <a:off x="5795963" y="2297113"/>
            <a:ext cx="3205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ctr" eaLnBrk="1" hangingPunct="1">
              <a:spcBef>
                <a:spcPct val="50000"/>
              </a:spcBef>
            </a:pPr>
            <a:r>
              <a:rPr lang="en-US" altLang="zh-TW" sz="2000" dirty="0">
                <a:solidFill>
                  <a:srgbClr val="0000FF"/>
                </a:solidFill>
                <a:latin typeface="Times New Roman" pitchFamily="18" charset="0"/>
                <a:ea typeface="標楷體" pitchFamily="65" charset="-120"/>
              </a:rPr>
              <a:t>Subtract these three products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投影片編號版面配置區 4"/>
          <p:cNvSpPr>
            <a:spLocks noGrp="1"/>
          </p:cNvSpPr>
          <p:nvPr>
            <p:ph type="sldNum" sz="quarter" idx="10"/>
          </p:nvPr>
        </p:nvSpPr>
        <p:spPr/>
        <p:txBody>
          <a:bodyPr/>
          <a:lstStyle/>
          <a:p>
            <a:pPr>
              <a:defRPr/>
            </a:pPr>
            <a:r>
              <a:rPr lang="en-US" altLang="zh-TW"/>
              <a:t>3.</a:t>
            </a:r>
            <a:fld id="{5263A2D1-677F-4F5D-94A4-05398A72CF5F}" type="slidenum">
              <a:rPr lang="en-US" altLang="zh-TW"/>
              <a:pPr>
                <a:defRPr/>
              </a:pPr>
              <a:t>12</a:t>
            </a:fld>
            <a:endParaRPr lang="en-US" altLang="zh-TW"/>
          </a:p>
        </p:txBody>
      </p:sp>
      <p:sp>
        <p:nvSpPr>
          <p:cNvPr id="10246" name="Rectangle 3"/>
          <p:cNvSpPr>
            <a:spLocks noGrp="1" noChangeArrowheads="1"/>
          </p:cNvSpPr>
          <p:nvPr>
            <p:ph type="body" sz="half" idx="1"/>
          </p:nvPr>
        </p:nvSpPr>
        <p:spPr>
          <a:xfrm>
            <a:off x="457200" y="914400"/>
            <a:ext cx="8240713" cy="504825"/>
          </a:xfrm>
        </p:spPr>
        <p:txBody>
          <a:bodyPr/>
          <a:lstStyle/>
          <a:p>
            <a:pPr eaLnBrk="1" hangingPunct="1"/>
            <a:r>
              <a:rPr lang="en-US" altLang="zh-TW" dirty="0"/>
              <a:t>Ex: Recalculate the determinant of the square matrix </a:t>
            </a:r>
            <a:r>
              <a:rPr lang="en-US" altLang="zh-TW" i="1" dirty="0"/>
              <a:t>A</a:t>
            </a:r>
            <a:r>
              <a:rPr lang="en-US" altLang="zh-TW" dirty="0"/>
              <a:t> in Ex 3</a:t>
            </a:r>
          </a:p>
        </p:txBody>
      </p:sp>
      <p:graphicFrame>
        <p:nvGraphicFramePr>
          <p:cNvPr id="10242" name="Object 8"/>
          <p:cNvGraphicFramePr>
            <a:graphicFrameLocks noChangeAspect="1"/>
          </p:cNvGraphicFramePr>
          <p:nvPr/>
        </p:nvGraphicFramePr>
        <p:xfrm>
          <a:off x="1009650" y="2005013"/>
          <a:ext cx="2065338" cy="1423987"/>
        </p:xfrm>
        <a:graphic>
          <a:graphicData uri="http://schemas.openxmlformats.org/presentationml/2006/ole">
            <mc:AlternateContent xmlns:mc="http://schemas.openxmlformats.org/markup-compatibility/2006">
              <mc:Choice xmlns:v="urn:schemas-microsoft-com:vml" Requires="v">
                <p:oleObj spid="_x0000_s10737" name="Equation" r:id="rId3" imgW="1028520" imgH="711000" progId="Equation.DSMT4">
                  <p:embed/>
                </p:oleObj>
              </mc:Choice>
              <mc:Fallback>
                <p:oleObj name="Equation" r:id="rId3" imgW="1028520" imgH="7110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9650" y="2005013"/>
                        <a:ext cx="2065338" cy="1423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Object 10"/>
          <p:cNvGraphicFramePr>
            <a:graphicFrameLocks noChangeAspect="1"/>
          </p:cNvGraphicFramePr>
          <p:nvPr/>
        </p:nvGraphicFramePr>
        <p:xfrm>
          <a:off x="3330575" y="2041525"/>
          <a:ext cx="846138" cy="1349375"/>
        </p:xfrm>
        <a:graphic>
          <a:graphicData uri="http://schemas.openxmlformats.org/presentationml/2006/ole">
            <mc:AlternateContent xmlns:mc="http://schemas.openxmlformats.org/markup-compatibility/2006">
              <mc:Choice xmlns:v="urn:schemas-microsoft-com:vml" Requires="v">
                <p:oleObj spid="_x0000_s10738" name="Equation" r:id="rId5" imgW="419040" imgH="672840" progId="Equation.DSMT4">
                  <p:embed/>
                </p:oleObj>
              </mc:Choice>
              <mc:Fallback>
                <p:oleObj name="Equation" r:id="rId5" imgW="419040" imgH="67284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0575" y="2041525"/>
                        <a:ext cx="846138" cy="134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7" name="Line 11"/>
          <p:cNvSpPr>
            <a:spLocks noChangeShapeType="1"/>
          </p:cNvSpPr>
          <p:nvPr/>
        </p:nvSpPr>
        <p:spPr bwMode="auto">
          <a:xfrm>
            <a:off x="1692275" y="2060575"/>
            <a:ext cx="1439863" cy="1296988"/>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48" name="Line 13"/>
          <p:cNvSpPr>
            <a:spLocks noChangeShapeType="1"/>
          </p:cNvSpPr>
          <p:nvPr/>
        </p:nvSpPr>
        <p:spPr bwMode="auto">
          <a:xfrm flipV="1">
            <a:off x="1692275" y="1989138"/>
            <a:ext cx="1439863" cy="126047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49" name="Line 16"/>
          <p:cNvSpPr>
            <a:spLocks noChangeShapeType="1"/>
          </p:cNvSpPr>
          <p:nvPr/>
        </p:nvSpPr>
        <p:spPr bwMode="auto">
          <a:xfrm>
            <a:off x="2124075" y="1989138"/>
            <a:ext cx="1511300" cy="136842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50" name="Line 17"/>
          <p:cNvSpPr>
            <a:spLocks noChangeShapeType="1"/>
          </p:cNvSpPr>
          <p:nvPr/>
        </p:nvSpPr>
        <p:spPr bwMode="auto">
          <a:xfrm>
            <a:off x="2627313" y="1989138"/>
            <a:ext cx="1476375" cy="1331912"/>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51" name="Text Box 18"/>
          <p:cNvSpPr txBox="1">
            <a:spLocks noChangeArrowheads="1"/>
          </p:cNvSpPr>
          <p:nvPr/>
        </p:nvSpPr>
        <p:spPr bwMode="auto">
          <a:xfrm>
            <a:off x="2951163" y="1566863"/>
            <a:ext cx="61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t> </a:t>
            </a:r>
            <a:r>
              <a:rPr lang="en-US" altLang="zh-TW">
                <a:latin typeface="Times New Roman" pitchFamily="18" charset="0"/>
                <a:cs typeface="Times New Roman" pitchFamily="18" charset="0"/>
              </a:rPr>
              <a:t>–4</a:t>
            </a:r>
          </a:p>
        </p:txBody>
      </p:sp>
      <p:sp>
        <p:nvSpPr>
          <p:cNvPr id="10252" name="Text Box 19"/>
          <p:cNvSpPr txBox="1">
            <a:spLocks noChangeArrowheads="1"/>
          </p:cNvSpPr>
          <p:nvPr/>
        </p:nvSpPr>
        <p:spPr bwMode="auto">
          <a:xfrm>
            <a:off x="3081338" y="3332163"/>
            <a:ext cx="325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0</a:t>
            </a:r>
          </a:p>
        </p:txBody>
      </p:sp>
      <p:graphicFrame>
        <p:nvGraphicFramePr>
          <p:cNvPr id="10244" name="Object 22"/>
          <p:cNvGraphicFramePr>
            <a:graphicFrameLocks noChangeAspect="1"/>
          </p:cNvGraphicFramePr>
          <p:nvPr/>
        </p:nvGraphicFramePr>
        <p:xfrm>
          <a:off x="990600" y="4419600"/>
          <a:ext cx="5448300" cy="406400"/>
        </p:xfrm>
        <a:graphic>
          <a:graphicData uri="http://schemas.openxmlformats.org/presentationml/2006/ole">
            <mc:AlternateContent xmlns:mc="http://schemas.openxmlformats.org/markup-compatibility/2006">
              <mc:Choice xmlns:v="urn:schemas-microsoft-com:vml" Requires="v">
                <p:oleObj spid="_x0000_s10739" name="Equation" r:id="rId7" imgW="2717640" imgH="203040" progId="Equation.DSMT4">
                  <p:embed/>
                </p:oleObj>
              </mc:Choice>
              <mc:Fallback>
                <p:oleObj name="Equation" r:id="rId7" imgW="2717640" imgH="203040" progId="Equation.DSMT4">
                  <p:embed/>
                  <p:pic>
                    <p:nvPicPr>
                      <p:cNvPr id="0"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4419600"/>
                        <a:ext cx="54483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3" name="Line 23"/>
          <p:cNvSpPr>
            <a:spLocks noChangeShapeType="1"/>
          </p:cNvSpPr>
          <p:nvPr/>
        </p:nvSpPr>
        <p:spPr bwMode="auto">
          <a:xfrm flipV="1">
            <a:off x="2232025" y="2024063"/>
            <a:ext cx="1439863" cy="126047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54" name="Line 24"/>
          <p:cNvSpPr>
            <a:spLocks noChangeShapeType="1"/>
          </p:cNvSpPr>
          <p:nvPr/>
        </p:nvSpPr>
        <p:spPr bwMode="auto">
          <a:xfrm flipV="1">
            <a:off x="2771775" y="2024063"/>
            <a:ext cx="1439863" cy="126047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55" name="Text Box 25"/>
          <p:cNvSpPr txBox="1">
            <a:spLocks noChangeArrowheads="1"/>
          </p:cNvSpPr>
          <p:nvPr/>
        </p:nvSpPr>
        <p:spPr bwMode="auto">
          <a:xfrm>
            <a:off x="3429000" y="335280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16</a:t>
            </a:r>
          </a:p>
        </p:txBody>
      </p:sp>
      <p:sp>
        <p:nvSpPr>
          <p:cNvPr id="10256" name="Text Box 27"/>
          <p:cNvSpPr txBox="1">
            <a:spLocks noChangeArrowheads="1"/>
          </p:cNvSpPr>
          <p:nvPr/>
        </p:nvSpPr>
        <p:spPr bwMode="auto">
          <a:xfrm>
            <a:off x="3933825" y="3332163"/>
            <a:ext cx="765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0</a:t>
            </a:r>
          </a:p>
        </p:txBody>
      </p:sp>
      <p:sp>
        <p:nvSpPr>
          <p:cNvPr id="10257" name="Text Box 28"/>
          <p:cNvSpPr txBox="1">
            <a:spLocks noChangeArrowheads="1"/>
          </p:cNvSpPr>
          <p:nvPr/>
        </p:nvSpPr>
        <p:spPr bwMode="auto">
          <a:xfrm>
            <a:off x="3419475" y="1592263"/>
            <a:ext cx="61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ctr" eaLnBrk="1" hangingPunct="1">
              <a:spcBef>
                <a:spcPct val="50000"/>
              </a:spcBef>
            </a:pPr>
            <a:r>
              <a:rPr lang="en-US" altLang="zh-TW">
                <a:latin typeface="Times New Roman" pitchFamily="18" charset="0"/>
              </a:rPr>
              <a:t>0</a:t>
            </a:r>
            <a:endParaRPr lang="en-US" altLang="zh-TW">
              <a:latin typeface="Times New Roman" pitchFamily="18" charset="0"/>
              <a:cs typeface="Times New Roman" pitchFamily="18" charset="0"/>
            </a:endParaRPr>
          </a:p>
        </p:txBody>
      </p:sp>
      <p:sp>
        <p:nvSpPr>
          <p:cNvPr id="10258" name="Text Box 29"/>
          <p:cNvSpPr txBox="1">
            <a:spLocks noChangeArrowheads="1"/>
          </p:cNvSpPr>
          <p:nvPr/>
        </p:nvSpPr>
        <p:spPr bwMode="auto">
          <a:xfrm>
            <a:off x="3887788" y="1592263"/>
            <a:ext cx="61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ctr" eaLnBrk="1" hangingPunct="1">
              <a:spcBef>
                <a:spcPct val="50000"/>
              </a:spcBef>
            </a:pPr>
            <a:r>
              <a:rPr lang="en-US" altLang="zh-TW">
                <a:latin typeface="Times New Roman" pitchFamily="18" charset="0"/>
              </a:rPr>
              <a:t>6</a:t>
            </a:r>
            <a:endParaRPr lang="en-US" altLang="zh-TW">
              <a:latin typeface="Times New Roman" pitchFamily="18" charset="0"/>
              <a:cs typeface="Times New Roman" pitchFamily="18" charset="0"/>
            </a:endParaRPr>
          </a:p>
        </p:txBody>
      </p:sp>
      <p:sp>
        <p:nvSpPr>
          <p:cNvPr id="10259" name="Rectangle 86"/>
          <p:cNvSpPr>
            <a:spLocks noChangeArrowheads="1"/>
          </p:cNvSpPr>
          <p:nvPr/>
        </p:nvSpPr>
        <p:spPr bwMode="auto">
          <a:xfrm>
            <a:off x="920750" y="5327650"/>
            <a:ext cx="660876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 </a:t>
            </a:r>
            <a:r>
              <a:rPr lang="en-US" altLang="zh-TW" sz="2000" dirty="0">
                <a:solidFill>
                  <a:srgbClr val="0000FF"/>
                </a:solidFill>
                <a:latin typeface="Times New Roman" pitchFamily="18" charset="0"/>
                <a:ea typeface="標楷體" pitchFamily="65" charset="-120"/>
              </a:rPr>
              <a:t>This method is only valid for matrices with the order of 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0"/>
          </p:nvPr>
        </p:nvSpPr>
        <p:spPr/>
        <p:txBody>
          <a:bodyPr/>
          <a:lstStyle/>
          <a:p>
            <a:pPr>
              <a:defRPr/>
            </a:pPr>
            <a:r>
              <a:rPr lang="en-US" altLang="zh-TW"/>
              <a:t>3.</a:t>
            </a:r>
            <a:fld id="{380FD568-700C-463C-9972-C0FD2F0E4268}" type="slidenum">
              <a:rPr lang="en-US" altLang="zh-TW"/>
              <a:pPr>
                <a:defRPr/>
              </a:pPr>
              <a:t>13</a:t>
            </a:fld>
            <a:endParaRPr lang="en-US" altLang="zh-TW"/>
          </a:p>
        </p:txBody>
      </p:sp>
      <p:sp>
        <p:nvSpPr>
          <p:cNvPr id="11269" name="Rectangle 3"/>
          <p:cNvSpPr>
            <a:spLocks noGrp="1" noChangeArrowheads="1"/>
          </p:cNvSpPr>
          <p:nvPr>
            <p:ph type="body" sz="half" idx="1"/>
          </p:nvPr>
        </p:nvSpPr>
        <p:spPr>
          <a:xfrm>
            <a:off x="457200" y="868363"/>
            <a:ext cx="8218488" cy="579437"/>
          </a:xfrm>
        </p:spPr>
        <p:txBody>
          <a:bodyPr/>
          <a:lstStyle/>
          <a:p>
            <a:pPr eaLnBrk="1" hangingPunct="1"/>
            <a:r>
              <a:rPr lang="en-US" altLang="zh-TW" dirty="0"/>
              <a:t>Ex 4:  The determinant of a square matrix of order 4</a:t>
            </a:r>
          </a:p>
        </p:txBody>
      </p:sp>
      <p:sp>
        <p:nvSpPr>
          <p:cNvPr id="1127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11266" name="Object 6"/>
          <p:cNvGraphicFramePr>
            <a:graphicFrameLocks noChangeAspect="1"/>
          </p:cNvGraphicFramePr>
          <p:nvPr/>
        </p:nvGraphicFramePr>
        <p:xfrm>
          <a:off x="990600" y="1676400"/>
          <a:ext cx="2973388" cy="1830388"/>
        </p:xfrm>
        <a:graphic>
          <a:graphicData uri="http://schemas.openxmlformats.org/presentationml/2006/ole">
            <mc:AlternateContent xmlns:mc="http://schemas.openxmlformats.org/markup-compatibility/2006">
              <mc:Choice xmlns:v="urn:schemas-microsoft-com:vml" Requires="v">
                <p:oleObj spid="_x0000_s11589" name="方程式" r:id="rId3" imgW="1485900" imgH="914400" progId="Equation.3">
                  <p:embed/>
                </p:oleObj>
              </mc:Choice>
              <mc:Fallback>
                <p:oleObj name="方程式" r:id="rId3" imgW="1485900" imgH="9144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676400"/>
                        <a:ext cx="2973388" cy="183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7"/>
          <p:cNvGraphicFramePr>
            <a:graphicFrameLocks noGrp="1" noChangeAspect="1"/>
          </p:cNvGraphicFramePr>
          <p:nvPr>
            <p:ph sz="half" idx="2"/>
          </p:nvPr>
        </p:nvGraphicFramePr>
        <p:xfrm>
          <a:off x="4191000" y="2438400"/>
          <a:ext cx="1724025" cy="363538"/>
        </p:xfrm>
        <a:graphic>
          <a:graphicData uri="http://schemas.openxmlformats.org/presentationml/2006/ole">
            <mc:AlternateContent xmlns:mc="http://schemas.openxmlformats.org/markup-compatibility/2006">
              <mc:Choice xmlns:v="urn:schemas-microsoft-com:vml" Requires="v">
                <p:oleObj spid="_x0000_s11590" name="方程式" r:id="rId5" imgW="1625400" imgH="342720" progId="Equation.3">
                  <p:embed/>
                </p:oleObj>
              </mc:Choice>
              <mc:Fallback>
                <p:oleObj name="方程式" r:id="rId5" imgW="1625400" imgH="34272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2438400"/>
                        <a:ext cx="172402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矩形 1"/>
          <p:cNvSpPr/>
          <p:nvPr/>
        </p:nvSpPr>
        <p:spPr bwMode="auto">
          <a:xfrm>
            <a:off x="2843808" y="1676400"/>
            <a:ext cx="396044" cy="1830388"/>
          </a:xfrm>
          <a:prstGeom prst="rect">
            <a:avLst/>
          </a:prstGeom>
          <a:noFill/>
          <a:ln w="25400" cap="flat" cmpd="sng" algn="ctr">
            <a:solidFill>
              <a:srgbClr val="0000FF"/>
            </a:solidFill>
            <a:prstDash val="solid"/>
            <a:miter lim="800000"/>
            <a:headEnd type="none" w="med" len="med"/>
            <a:tailEnd type="arrow"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a:ln>
                <a:noFill/>
              </a:ln>
              <a:solidFill>
                <a:schemeClr val="tx1"/>
              </a:solidFill>
              <a:effectLst/>
              <a:latin typeface="Tahoma" pitchFamily="34" charset="0"/>
              <a:ea typeface="新細明體" charset="-120"/>
            </a:endParaRPr>
          </a:p>
        </p:txBody>
      </p:sp>
      <p:sp>
        <p:nvSpPr>
          <p:cNvPr id="8" name="Rectangle 86"/>
          <p:cNvSpPr>
            <a:spLocks noChangeArrowheads="1"/>
          </p:cNvSpPr>
          <p:nvPr/>
        </p:nvSpPr>
        <p:spPr bwMode="auto">
          <a:xfrm>
            <a:off x="459256" y="3796533"/>
            <a:ext cx="8361216" cy="700856"/>
          </a:xfrm>
          <a:prstGeom prst="rect">
            <a:avLst/>
          </a:prstGeom>
          <a:noFill/>
          <a:ln w="9525">
            <a:noFill/>
            <a:miter lim="800000"/>
            <a:headEnd/>
            <a:tailEnd/>
          </a:ln>
        </p:spPr>
        <p:txBody>
          <a:bodyPr/>
          <a:lstStyle/>
          <a:p>
            <a:pPr marL="361950" indent="-361950">
              <a:spcBef>
                <a:spcPct val="20000"/>
              </a:spcBef>
              <a:buClr>
                <a:schemeClr val="tx1"/>
              </a:buClr>
              <a:buSzPct val="40000"/>
              <a:buFont typeface="Wingdings" pitchFamily="2" charset="2"/>
              <a:buNone/>
            </a:pPr>
            <a:r>
              <a:rPr lang="en-US" altLang="zh-TW" sz="2000" dirty="0">
                <a:solidFill>
                  <a:srgbClr val="0000FF"/>
                </a:solidFill>
                <a:latin typeface="+mn-lt"/>
                <a:ea typeface="標楷體" pitchFamily="65" charset="-120"/>
              </a:rPr>
              <a:t>※ The computation burden is minimized by p</a:t>
            </a:r>
            <a:r>
              <a:rPr lang="en-US" altLang="zh-TW" sz="2000" dirty="0">
                <a:solidFill>
                  <a:srgbClr val="0000FF"/>
                </a:solidFill>
                <a:latin typeface="Times New Roman" pitchFamily="18" charset="0"/>
                <a:ea typeface="標楷體" pitchFamily="65" charset="-120"/>
              </a:rPr>
              <a:t>erforming the cofactor expansion along the third column (because there are most zero entries in this column)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0"/>
          </p:nvPr>
        </p:nvSpPr>
        <p:spPr/>
        <p:txBody>
          <a:bodyPr/>
          <a:lstStyle/>
          <a:p>
            <a:pPr>
              <a:defRPr/>
            </a:pPr>
            <a:r>
              <a:rPr lang="en-US" altLang="zh-TW"/>
              <a:t>3.</a:t>
            </a:r>
            <a:fld id="{0840F561-F1AF-4102-A396-418F38715260}" type="slidenum">
              <a:rPr lang="en-US" altLang="zh-TW"/>
              <a:pPr>
                <a:defRPr/>
              </a:pPr>
              <a:t>14</a:t>
            </a:fld>
            <a:endParaRPr lang="en-US" altLang="zh-TW"/>
          </a:p>
        </p:txBody>
      </p:sp>
      <p:sp>
        <p:nvSpPr>
          <p:cNvPr id="12295" name="Rectangle 3"/>
          <p:cNvSpPr>
            <a:spLocks noGrp="1" noChangeArrowheads="1"/>
          </p:cNvSpPr>
          <p:nvPr>
            <p:ph type="body" sz="half" idx="1"/>
          </p:nvPr>
        </p:nvSpPr>
        <p:spPr>
          <a:xfrm>
            <a:off x="431800" y="800100"/>
            <a:ext cx="3886200" cy="503238"/>
          </a:xfrm>
        </p:spPr>
        <p:txBody>
          <a:bodyPr/>
          <a:lstStyle/>
          <a:p>
            <a:pPr eaLnBrk="1" hangingPunct="1">
              <a:buFont typeface="Wingdings" pitchFamily="2" charset="2"/>
              <a:buNone/>
            </a:pPr>
            <a:r>
              <a:rPr lang="en-US" altLang="zh-TW"/>
              <a:t>Sol:</a:t>
            </a:r>
            <a:endParaRPr lang="en-US" altLang="zh-TW" sz="2000"/>
          </a:p>
        </p:txBody>
      </p:sp>
      <p:graphicFrame>
        <p:nvGraphicFramePr>
          <p:cNvPr id="12290" name="Object 4"/>
          <p:cNvGraphicFramePr>
            <a:graphicFrameLocks noGrp="1" noChangeAspect="1"/>
          </p:cNvGraphicFramePr>
          <p:nvPr>
            <p:ph sz="quarter" idx="2"/>
          </p:nvPr>
        </p:nvGraphicFramePr>
        <p:xfrm>
          <a:off x="990600" y="1238250"/>
          <a:ext cx="5837238" cy="457200"/>
        </p:xfrm>
        <a:graphic>
          <a:graphicData uri="http://schemas.openxmlformats.org/presentationml/2006/ole">
            <mc:AlternateContent xmlns:mc="http://schemas.openxmlformats.org/markup-compatibility/2006">
              <mc:Choice xmlns:v="urn:schemas-microsoft-com:vml" Requires="v">
                <p:oleObj spid="_x0000_s12933" name="方程式" r:id="rId3" imgW="2920680" imgH="228600" progId="Equation.3">
                  <p:embed/>
                </p:oleObj>
              </mc:Choice>
              <mc:Fallback>
                <p:oleObj name="方程式" r:id="rId3" imgW="292068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238250"/>
                        <a:ext cx="58372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1" name="Object 5"/>
          <p:cNvGraphicFramePr>
            <a:graphicFrameLocks noGrp="1" noChangeAspect="1"/>
          </p:cNvGraphicFramePr>
          <p:nvPr>
            <p:ph sz="quarter" idx="3"/>
          </p:nvPr>
        </p:nvGraphicFramePr>
        <p:xfrm>
          <a:off x="1866900" y="2127250"/>
          <a:ext cx="2767013" cy="1422400"/>
        </p:xfrm>
        <a:graphic>
          <a:graphicData uri="http://schemas.openxmlformats.org/presentationml/2006/ole">
            <mc:AlternateContent xmlns:mc="http://schemas.openxmlformats.org/markup-compatibility/2006">
              <mc:Choice xmlns:v="urn:schemas-microsoft-com:vml" Requires="v">
                <p:oleObj spid="_x0000_s12934" name="方程式" r:id="rId5" imgW="1384200" imgH="711000" progId="Equation.3">
                  <p:embed/>
                </p:oleObj>
              </mc:Choice>
              <mc:Fallback>
                <p:oleObj name="方程式" r:id="rId5" imgW="1384200" imgH="7110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6900" y="2127250"/>
                        <a:ext cx="2767013"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 name="Object 6"/>
          <p:cNvGraphicFramePr>
            <a:graphicFrameLocks noChangeAspect="1"/>
          </p:cNvGraphicFramePr>
          <p:nvPr/>
        </p:nvGraphicFramePr>
        <p:xfrm>
          <a:off x="1841500" y="1755775"/>
          <a:ext cx="838200" cy="457200"/>
        </p:xfrm>
        <a:graphic>
          <a:graphicData uri="http://schemas.openxmlformats.org/presentationml/2006/ole">
            <mc:AlternateContent xmlns:mc="http://schemas.openxmlformats.org/markup-compatibility/2006">
              <mc:Choice xmlns:v="urn:schemas-microsoft-com:vml" Requires="v">
                <p:oleObj spid="_x0000_s12935" name="方程式" r:id="rId7" imgW="419040" imgH="228600" progId="Equation.3">
                  <p:embed/>
                </p:oleObj>
              </mc:Choice>
              <mc:Fallback>
                <p:oleObj name="方程式" r:id="rId7" imgW="419040" imgH="2286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1500" y="1755775"/>
                        <a:ext cx="838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3" name="Object 8"/>
          <p:cNvGraphicFramePr>
            <a:graphicFrameLocks noChangeAspect="1"/>
          </p:cNvGraphicFramePr>
          <p:nvPr/>
        </p:nvGraphicFramePr>
        <p:xfrm>
          <a:off x="1854200" y="3625850"/>
          <a:ext cx="7112000" cy="2189163"/>
        </p:xfrm>
        <a:graphic>
          <a:graphicData uri="http://schemas.openxmlformats.org/presentationml/2006/ole">
            <mc:AlternateContent xmlns:mc="http://schemas.openxmlformats.org/markup-compatibility/2006">
              <mc:Choice xmlns:v="urn:schemas-microsoft-com:vml" Requires="v">
                <p:oleObj spid="_x0000_s12936" name="方程式" r:id="rId9" imgW="7607160" imgH="2184120" progId="Equation.3">
                  <p:embed/>
                </p:oleObj>
              </mc:Choice>
              <mc:Fallback>
                <p:oleObj name="方程式" r:id="rId9" imgW="7607160" imgH="218412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54200" y="3625850"/>
                        <a:ext cx="7112000" cy="218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86"/>
          <p:cNvSpPr>
            <a:spLocks noChangeArrowheads="1"/>
          </p:cNvSpPr>
          <p:nvPr/>
        </p:nvSpPr>
        <p:spPr bwMode="auto">
          <a:xfrm>
            <a:off x="336550" y="5838825"/>
            <a:ext cx="8580438" cy="1019175"/>
          </a:xfrm>
          <a:prstGeom prst="rect">
            <a:avLst/>
          </a:prstGeom>
          <a:noFill/>
          <a:ln w="9525">
            <a:noFill/>
            <a:miter lim="800000"/>
            <a:headEnd/>
            <a:tailEnd/>
          </a:ln>
        </p:spPr>
        <p:txBody>
          <a:bodyPr/>
          <a:lstStyle/>
          <a:p>
            <a:pPr marL="271463" indent="-271463">
              <a:spcBef>
                <a:spcPct val="20000"/>
              </a:spcBef>
              <a:buClr>
                <a:schemeClr val="tx1"/>
              </a:buClr>
              <a:buSzPct val="40000"/>
              <a:defRPr/>
            </a:pPr>
            <a:r>
              <a:rPr lang="en-US" altLang="zh-TW" sz="2000" dirty="0">
                <a:solidFill>
                  <a:srgbClr val="0000FF"/>
                </a:solidFill>
                <a:latin typeface="+mn-lt"/>
                <a:ea typeface="標楷體" pitchFamily="65" charset="-120"/>
              </a:rPr>
              <a:t>※ By comparing Ex 4 with Ex 3, it is apparent that the computational effort for the determinant of 4</a:t>
            </a:r>
            <a:r>
              <a:rPr lang="zh-TW" altLang="zh-TW" sz="2000" dirty="0">
                <a:solidFill>
                  <a:srgbClr val="0000FF"/>
                </a:solidFill>
                <a:latin typeface="+mn-lt"/>
              </a:rPr>
              <a:t>×</a:t>
            </a:r>
            <a:r>
              <a:rPr lang="en-US" altLang="zh-TW" sz="2000" dirty="0">
                <a:solidFill>
                  <a:srgbClr val="0000FF"/>
                </a:solidFill>
                <a:latin typeface="+mn-lt"/>
              </a:rPr>
              <a:t>4 matrices is much higher than that of </a:t>
            </a:r>
            <a:r>
              <a:rPr lang="en-US" altLang="zh-TW" sz="2000" dirty="0">
                <a:solidFill>
                  <a:srgbClr val="0000FF"/>
                </a:solidFill>
                <a:latin typeface="Times New Roman"/>
                <a:ea typeface="標楷體" pitchFamily="65" charset="-120"/>
              </a:rPr>
              <a:t>3</a:t>
            </a:r>
            <a:r>
              <a:rPr lang="zh-TW" altLang="zh-TW" sz="2000" dirty="0">
                <a:solidFill>
                  <a:srgbClr val="0000FF"/>
                </a:solidFill>
                <a:latin typeface="Times New Roman"/>
              </a:rPr>
              <a:t>×</a:t>
            </a:r>
            <a:r>
              <a:rPr lang="en-US" altLang="zh-TW" sz="2000" dirty="0">
                <a:solidFill>
                  <a:srgbClr val="0000FF"/>
                </a:solidFill>
                <a:latin typeface="Times New Roman"/>
              </a:rPr>
              <a:t>3 matrices. In the next section, we will learn a more efficient way to calculate the determinant</a:t>
            </a:r>
            <a:endParaRPr lang="en-US" altLang="zh-TW" sz="2000" dirty="0">
              <a:solidFill>
                <a:srgbClr val="0000FF"/>
              </a:solidFill>
              <a:latin typeface="+mn-lt"/>
              <a:ea typeface="標楷體" pitchFamily="65"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3"/>
          <p:cNvSpPr>
            <a:spLocks noGrp="1"/>
          </p:cNvSpPr>
          <p:nvPr>
            <p:ph type="sldNum" sz="quarter" idx="10"/>
          </p:nvPr>
        </p:nvSpPr>
        <p:spPr/>
        <p:txBody>
          <a:bodyPr/>
          <a:lstStyle/>
          <a:p>
            <a:pPr>
              <a:defRPr/>
            </a:pPr>
            <a:r>
              <a:rPr lang="en-US" altLang="zh-TW"/>
              <a:t>3.</a:t>
            </a:r>
            <a:fld id="{5CCB701C-28A7-42B4-AF4A-2067EA842BA7}" type="slidenum">
              <a:rPr lang="en-US" altLang="zh-TW"/>
              <a:pPr>
                <a:defRPr/>
              </a:pPr>
              <a:t>15</a:t>
            </a:fld>
            <a:endParaRPr lang="en-US" altLang="zh-TW"/>
          </a:p>
        </p:txBody>
      </p:sp>
      <p:sp>
        <p:nvSpPr>
          <p:cNvPr id="13318" name="Rectangle 3"/>
          <p:cNvSpPr>
            <a:spLocks noGrp="1" noChangeArrowheads="1"/>
          </p:cNvSpPr>
          <p:nvPr>
            <p:ph type="body" idx="1"/>
          </p:nvPr>
        </p:nvSpPr>
        <p:spPr>
          <a:xfrm>
            <a:off x="457200" y="944563"/>
            <a:ext cx="8077200" cy="504825"/>
          </a:xfrm>
        </p:spPr>
        <p:txBody>
          <a:bodyPr/>
          <a:lstStyle/>
          <a:p>
            <a:pPr eaLnBrk="1" hangingPunct="1"/>
            <a:r>
              <a:rPr lang="en-US" altLang="zh-TW"/>
              <a:t>Upper triangular matrix (</a:t>
            </a:r>
            <a:r>
              <a:rPr kumimoji="0" lang="zh-TW" altLang="en-US"/>
              <a:t>上三角矩陣</a:t>
            </a:r>
            <a:r>
              <a:rPr kumimoji="0" lang="en-US" altLang="zh-TW"/>
              <a:t>)</a:t>
            </a:r>
            <a:r>
              <a:rPr lang="en-US" altLang="zh-TW"/>
              <a:t>:</a:t>
            </a:r>
          </a:p>
        </p:txBody>
      </p:sp>
      <p:sp>
        <p:nvSpPr>
          <p:cNvPr id="13319" name="Text Box 4"/>
          <p:cNvSpPr txBox="1">
            <a:spLocks noChangeArrowheads="1"/>
          </p:cNvSpPr>
          <p:nvPr/>
        </p:nvSpPr>
        <p:spPr bwMode="auto">
          <a:xfrm>
            <a:off x="457200" y="1931988"/>
            <a:ext cx="8066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Char char="n"/>
            </a:pPr>
            <a:r>
              <a:rPr lang="en-US" altLang="zh-TW">
                <a:solidFill>
                  <a:schemeClr val="hlink"/>
                </a:solidFill>
                <a:latin typeface="Times New Roman" pitchFamily="18" charset="0"/>
              </a:rPr>
              <a:t>Lower triangular </a:t>
            </a:r>
            <a:r>
              <a:rPr lang="en-US" altLang="zh-TW">
                <a:solidFill>
                  <a:srgbClr val="FF0000"/>
                </a:solidFill>
                <a:latin typeface="Times New Roman" pitchFamily="18" charset="0"/>
              </a:rPr>
              <a:t>matrix (</a:t>
            </a:r>
            <a:r>
              <a:rPr kumimoji="0" lang="zh-TW" altLang="en-US">
                <a:solidFill>
                  <a:srgbClr val="FF0000"/>
                </a:solidFill>
                <a:latin typeface="Times New Roman" pitchFamily="18" charset="0"/>
                <a:ea typeface="標楷體" pitchFamily="65" charset="-120"/>
              </a:rPr>
              <a:t>下三角矩陣</a:t>
            </a:r>
            <a:r>
              <a:rPr kumimoji="0" lang="en-US" altLang="zh-TW">
                <a:solidFill>
                  <a:srgbClr val="FF0000"/>
                </a:solidFill>
                <a:latin typeface="Times New Roman" pitchFamily="18" charset="0"/>
                <a:ea typeface="標楷體" pitchFamily="65" charset="-120"/>
              </a:rPr>
              <a:t>)</a:t>
            </a:r>
            <a:r>
              <a:rPr lang="en-US" altLang="zh-TW">
                <a:solidFill>
                  <a:srgbClr val="FF0000"/>
                </a:solidFill>
                <a:latin typeface="Times New Roman" pitchFamily="18" charset="0"/>
              </a:rPr>
              <a:t>:</a:t>
            </a:r>
          </a:p>
        </p:txBody>
      </p:sp>
      <p:sp>
        <p:nvSpPr>
          <p:cNvPr id="13320" name="Text Box 5"/>
          <p:cNvSpPr txBox="1">
            <a:spLocks noChangeArrowheads="1"/>
          </p:cNvSpPr>
          <p:nvPr/>
        </p:nvSpPr>
        <p:spPr bwMode="auto">
          <a:xfrm>
            <a:off x="457200" y="2889250"/>
            <a:ext cx="640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Diagonal </a:t>
            </a:r>
            <a:r>
              <a:rPr lang="en-US" altLang="zh-TW">
                <a:solidFill>
                  <a:srgbClr val="FF0000"/>
                </a:solidFill>
                <a:latin typeface="Times New Roman" pitchFamily="18" charset="0"/>
                <a:ea typeface="標楷體" pitchFamily="65" charset="-120"/>
              </a:rPr>
              <a:t>matrix (</a:t>
            </a:r>
            <a:r>
              <a:rPr kumimoji="0" lang="zh-TW" altLang="en-US">
                <a:solidFill>
                  <a:srgbClr val="FF0000"/>
                </a:solidFill>
                <a:latin typeface="Times New Roman" pitchFamily="18" charset="0"/>
                <a:ea typeface="標楷體" pitchFamily="65" charset="-120"/>
              </a:rPr>
              <a:t>對角矩陣</a:t>
            </a:r>
            <a:r>
              <a:rPr kumimoji="0" lang="en-US" altLang="zh-TW">
                <a:solidFill>
                  <a:srgbClr val="FF0000"/>
                </a:solidFill>
                <a:latin typeface="Times New Roman" pitchFamily="18" charset="0"/>
                <a:ea typeface="標楷體" pitchFamily="65" charset="-120"/>
              </a:rPr>
              <a:t>)</a:t>
            </a:r>
            <a:r>
              <a:rPr lang="en-US" altLang="zh-TW">
                <a:solidFill>
                  <a:srgbClr val="FF0000"/>
                </a:solidFill>
                <a:latin typeface="Times New Roman" pitchFamily="18" charset="0"/>
                <a:ea typeface="標楷體" pitchFamily="65" charset="-120"/>
              </a:rPr>
              <a:t>:</a:t>
            </a:r>
          </a:p>
        </p:txBody>
      </p:sp>
      <p:sp>
        <p:nvSpPr>
          <p:cNvPr id="13321" name="Text Box 6"/>
          <p:cNvSpPr txBox="1">
            <a:spLocks noChangeArrowheads="1"/>
          </p:cNvSpPr>
          <p:nvPr/>
        </p:nvSpPr>
        <p:spPr bwMode="auto">
          <a:xfrm>
            <a:off x="1052513" y="1341438"/>
            <a:ext cx="737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ea typeface="標楷體" pitchFamily="65" charset="-120"/>
              </a:rPr>
              <a:t>All entries below the main diagonal are zeros</a:t>
            </a:r>
          </a:p>
        </p:txBody>
      </p:sp>
      <p:sp>
        <p:nvSpPr>
          <p:cNvPr id="13322" name="Text Box 7"/>
          <p:cNvSpPr txBox="1">
            <a:spLocks noChangeArrowheads="1"/>
          </p:cNvSpPr>
          <p:nvPr/>
        </p:nvSpPr>
        <p:spPr bwMode="auto">
          <a:xfrm>
            <a:off x="1052513" y="2324100"/>
            <a:ext cx="737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rPr>
              <a:t>All entries above the main diagonal are zeros</a:t>
            </a:r>
          </a:p>
        </p:txBody>
      </p:sp>
      <p:sp>
        <p:nvSpPr>
          <p:cNvPr id="13323" name="Text Box 8"/>
          <p:cNvSpPr txBox="1">
            <a:spLocks noChangeArrowheads="1"/>
          </p:cNvSpPr>
          <p:nvPr/>
        </p:nvSpPr>
        <p:spPr bwMode="auto">
          <a:xfrm>
            <a:off x="1052513" y="3332163"/>
            <a:ext cx="7912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rPr>
              <a:t>All entries above and below the main diagonal are zeros</a:t>
            </a:r>
          </a:p>
        </p:txBody>
      </p:sp>
      <p:graphicFrame>
        <p:nvGraphicFramePr>
          <p:cNvPr id="13314" name="Object 9"/>
          <p:cNvGraphicFramePr>
            <a:graphicFrameLocks noChangeAspect="1"/>
          </p:cNvGraphicFramePr>
          <p:nvPr/>
        </p:nvGraphicFramePr>
        <p:xfrm>
          <a:off x="990600" y="4776788"/>
          <a:ext cx="1814513" cy="1244600"/>
        </p:xfrm>
        <a:graphic>
          <a:graphicData uri="http://schemas.openxmlformats.org/presentationml/2006/ole">
            <mc:AlternateContent xmlns:mc="http://schemas.openxmlformats.org/markup-compatibility/2006">
              <mc:Choice xmlns:v="urn:schemas-microsoft-com:vml" Requires="v">
                <p:oleObj spid="_x0000_s13806" name="Equation" r:id="rId3" imgW="888840" imgH="609480" progId="Equation.3">
                  <p:embed/>
                </p:oleObj>
              </mc:Choice>
              <mc:Fallback>
                <p:oleObj name="Equation" r:id="rId3" imgW="888840" imgH="60948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776788"/>
                        <a:ext cx="1814513"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15" name="Object 10"/>
          <p:cNvGraphicFramePr>
            <a:graphicFrameLocks noChangeAspect="1"/>
          </p:cNvGraphicFramePr>
          <p:nvPr/>
        </p:nvGraphicFramePr>
        <p:xfrm>
          <a:off x="3636963" y="4778375"/>
          <a:ext cx="1836737" cy="1241425"/>
        </p:xfrm>
        <a:graphic>
          <a:graphicData uri="http://schemas.openxmlformats.org/presentationml/2006/ole">
            <mc:AlternateContent xmlns:mc="http://schemas.openxmlformats.org/markup-compatibility/2006">
              <mc:Choice xmlns:v="urn:schemas-microsoft-com:vml" Requires="v">
                <p:oleObj spid="_x0000_s13807" name="Equation" r:id="rId5" imgW="901440" imgH="609480" progId="Equation.3">
                  <p:embed/>
                </p:oleObj>
              </mc:Choice>
              <mc:Fallback>
                <p:oleObj name="Equation" r:id="rId5" imgW="901440" imgH="60948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6963" y="4778375"/>
                        <a:ext cx="1836737"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4" name="Text Box 11"/>
          <p:cNvSpPr txBox="1">
            <a:spLocks noChangeArrowheads="1"/>
          </p:cNvSpPr>
          <p:nvPr/>
        </p:nvSpPr>
        <p:spPr bwMode="auto">
          <a:xfrm>
            <a:off x="971550" y="3959225"/>
            <a:ext cx="4105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endParaRPr lang="zh-TW" altLang="zh-TW"/>
          </a:p>
        </p:txBody>
      </p:sp>
      <p:sp>
        <p:nvSpPr>
          <p:cNvPr id="13325" name="Rectangle 12"/>
          <p:cNvSpPr>
            <a:spLocks noChangeArrowheads="1"/>
          </p:cNvSpPr>
          <p:nvPr/>
        </p:nvSpPr>
        <p:spPr bwMode="auto">
          <a:xfrm>
            <a:off x="466725" y="4016375"/>
            <a:ext cx="1476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Ex:</a:t>
            </a:r>
          </a:p>
        </p:txBody>
      </p:sp>
      <p:sp>
        <p:nvSpPr>
          <p:cNvPr id="13326" name="Text Box 13"/>
          <p:cNvSpPr txBox="1">
            <a:spLocks noChangeArrowheads="1"/>
          </p:cNvSpPr>
          <p:nvPr/>
        </p:nvSpPr>
        <p:spPr bwMode="auto">
          <a:xfrm>
            <a:off x="849313" y="6129338"/>
            <a:ext cx="22447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en-US" altLang="zh-TW">
                <a:solidFill>
                  <a:schemeClr val="hlink"/>
                </a:solidFill>
                <a:latin typeface="Times New Roman" pitchFamily="18" charset="0"/>
                <a:ea typeface="標楷體" pitchFamily="65" charset="-120"/>
              </a:rPr>
              <a:t>upper triangular</a:t>
            </a:r>
            <a:endParaRPr lang="en-US" altLang="zh-TW">
              <a:solidFill>
                <a:schemeClr val="hlink"/>
              </a:solidFill>
              <a:ea typeface="標楷體" pitchFamily="65" charset="-120"/>
            </a:endParaRPr>
          </a:p>
        </p:txBody>
      </p:sp>
      <p:graphicFrame>
        <p:nvGraphicFramePr>
          <p:cNvPr id="13316" name="Object 14"/>
          <p:cNvGraphicFramePr>
            <a:graphicFrameLocks noChangeAspect="1"/>
          </p:cNvGraphicFramePr>
          <p:nvPr/>
        </p:nvGraphicFramePr>
        <p:xfrm>
          <a:off x="6180138" y="4776788"/>
          <a:ext cx="1814512" cy="1244600"/>
        </p:xfrm>
        <a:graphic>
          <a:graphicData uri="http://schemas.openxmlformats.org/presentationml/2006/ole">
            <mc:AlternateContent xmlns:mc="http://schemas.openxmlformats.org/markup-compatibility/2006">
              <mc:Choice xmlns:v="urn:schemas-microsoft-com:vml" Requires="v">
                <p:oleObj spid="_x0000_s13808" name="Equation" r:id="rId7" imgW="888840" imgH="609480" progId="Equation.3">
                  <p:embed/>
                </p:oleObj>
              </mc:Choice>
              <mc:Fallback>
                <p:oleObj name="Equation" r:id="rId7" imgW="888840" imgH="609480"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80138" y="4776788"/>
                        <a:ext cx="1814512"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7" name="Rectangle 15"/>
          <p:cNvSpPr>
            <a:spLocks noChangeArrowheads="1"/>
          </p:cNvSpPr>
          <p:nvPr/>
        </p:nvSpPr>
        <p:spPr bwMode="auto">
          <a:xfrm>
            <a:off x="3570288" y="6103938"/>
            <a:ext cx="2297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r>
              <a:rPr lang="en-US" altLang="zh-TW">
                <a:solidFill>
                  <a:schemeClr val="hlink"/>
                </a:solidFill>
                <a:latin typeface="Times New Roman" pitchFamily="18" charset="0"/>
                <a:ea typeface="標楷體" pitchFamily="65" charset="-120"/>
              </a:rPr>
              <a:t>lower triangular</a:t>
            </a:r>
          </a:p>
        </p:txBody>
      </p:sp>
      <p:sp>
        <p:nvSpPr>
          <p:cNvPr id="13328" name="Rectangle 16"/>
          <p:cNvSpPr>
            <a:spLocks noChangeArrowheads="1"/>
          </p:cNvSpPr>
          <p:nvPr/>
        </p:nvSpPr>
        <p:spPr bwMode="auto">
          <a:xfrm>
            <a:off x="6430963" y="6092825"/>
            <a:ext cx="1489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r>
              <a:rPr lang="en-US" altLang="zh-TW">
                <a:solidFill>
                  <a:schemeClr val="hlink"/>
                </a:solidFill>
                <a:latin typeface="Times New Roman" pitchFamily="18" charset="0"/>
                <a:ea typeface="標楷體" pitchFamily="65" charset="-120"/>
              </a:rPr>
              <a:t>diagonal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0"/>
          </p:nvPr>
        </p:nvSpPr>
        <p:spPr/>
        <p:txBody>
          <a:bodyPr/>
          <a:lstStyle/>
          <a:p>
            <a:pPr>
              <a:defRPr/>
            </a:pPr>
            <a:r>
              <a:rPr lang="en-US" altLang="zh-TW"/>
              <a:t>3.</a:t>
            </a:r>
            <a:fld id="{F5E7B88A-4105-4047-8AEF-1262B0920F7F}" type="slidenum">
              <a:rPr lang="en-US" altLang="zh-TW"/>
              <a:pPr>
                <a:defRPr/>
              </a:pPr>
              <a:t>16</a:t>
            </a:fld>
            <a:endParaRPr lang="en-US" altLang="zh-TW"/>
          </a:p>
        </p:txBody>
      </p:sp>
      <p:sp>
        <p:nvSpPr>
          <p:cNvPr id="14340" name="Rectangle 3"/>
          <p:cNvSpPr>
            <a:spLocks noGrp="1" noChangeArrowheads="1"/>
          </p:cNvSpPr>
          <p:nvPr>
            <p:ph type="body" idx="1"/>
          </p:nvPr>
        </p:nvSpPr>
        <p:spPr>
          <a:xfrm>
            <a:off x="395288" y="836712"/>
            <a:ext cx="7924800" cy="584200"/>
          </a:xfrm>
        </p:spPr>
        <p:txBody>
          <a:bodyPr/>
          <a:lstStyle/>
          <a:p>
            <a:pPr eaLnBrk="1" hangingPunct="1"/>
            <a:r>
              <a:rPr lang="en-US" altLang="zh-TW" dirty="0"/>
              <a:t>Theorem 3.2: (Determinant of a Triangular Matrix)</a:t>
            </a:r>
          </a:p>
        </p:txBody>
      </p:sp>
      <p:sp>
        <p:nvSpPr>
          <p:cNvPr id="14341" name="Rectangle 4"/>
          <p:cNvSpPr>
            <a:spLocks noChangeArrowheads="1"/>
          </p:cNvSpPr>
          <p:nvPr/>
        </p:nvSpPr>
        <p:spPr bwMode="auto">
          <a:xfrm>
            <a:off x="684213" y="1411932"/>
            <a:ext cx="77406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lnSpc>
                <a:spcPct val="110000"/>
              </a:lnSpc>
            </a:pPr>
            <a:r>
              <a:rPr lang="en-US" altLang="zh-TW" dirty="0">
                <a:latin typeface="Times New Roman" pitchFamily="18" charset="0"/>
                <a:ea typeface="標楷體" pitchFamily="65" charset="-120"/>
              </a:rPr>
              <a:t>If  </a:t>
            </a:r>
            <a:r>
              <a:rPr lang="en-US" altLang="zh-TW" i="1" dirty="0">
                <a:latin typeface="Times New Roman" pitchFamily="18" charset="0"/>
                <a:ea typeface="標楷體" pitchFamily="65" charset="-120"/>
              </a:rPr>
              <a:t>A </a:t>
            </a:r>
            <a:r>
              <a:rPr lang="en-US" altLang="zh-TW" dirty="0">
                <a:latin typeface="Times New Roman" pitchFamily="18" charset="0"/>
                <a:ea typeface="標楷體" pitchFamily="65" charset="-120"/>
              </a:rPr>
              <a:t>is an </a:t>
            </a:r>
            <a:r>
              <a:rPr lang="en-US" altLang="zh-TW" i="1" dirty="0">
                <a:latin typeface="Times New Roman" pitchFamily="18" charset="0"/>
                <a:ea typeface="標楷體" pitchFamily="65" charset="-120"/>
              </a:rPr>
              <a:t>n </a:t>
            </a:r>
            <a:r>
              <a:rPr lang="en-US" altLang="zh-TW" dirty="0">
                <a:sym typeface="Symbol" pitchFamily="18" charset="2"/>
              </a:rPr>
              <a:t> </a:t>
            </a:r>
            <a:r>
              <a:rPr lang="en-US" altLang="zh-TW" i="1" dirty="0">
                <a:latin typeface="Times New Roman" pitchFamily="18" charset="0"/>
                <a:ea typeface="標楷體" pitchFamily="65" charset="-120"/>
              </a:rPr>
              <a:t>n</a:t>
            </a:r>
            <a:r>
              <a:rPr lang="en-US" altLang="zh-TW" dirty="0">
                <a:latin typeface="Times New Roman" pitchFamily="18" charset="0"/>
                <a:ea typeface="標楷體" pitchFamily="65" charset="-120"/>
              </a:rPr>
              <a:t> triangular matrix (upper triangular, lower triangular, or diagonal), then its determinant is the product of the entries on the main diagonal. That is</a:t>
            </a:r>
          </a:p>
        </p:txBody>
      </p:sp>
      <p:graphicFrame>
        <p:nvGraphicFramePr>
          <p:cNvPr id="14338" name="Object 6"/>
          <p:cNvGraphicFramePr>
            <a:graphicFrameLocks noChangeAspect="1"/>
          </p:cNvGraphicFramePr>
          <p:nvPr>
            <p:extLst>
              <p:ext uri="{D42A27DB-BD31-4B8C-83A1-F6EECF244321}">
                <p14:modId xmlns:p14="http://schemas.microsoft.com/office/powerpoint/2010/main" val="2965704706"/>
              </p:ext>
            </p:extLst>
          </p:nvPr>
        </p:nvGraphicFramePr>
        <p:xfrm>
          <a:off x="2411413" y="2975992"/>
          <a:ext cx="3476625" cy="381000"/>
        </p:xfrm>
        <a:graphic>
          <a:graphicData uri="http://schemas.openxmlformats.org/presentationml/2006/ole">
            <mc:AlternateContent xmlns:mc="http://schemas.openxmlformats.org/markup-compatibility/2006">
              <mc:Choice xmlns:v="urn:schemas-microsoft-com:vml" Requires="v">
                <p:oleObj spid="_x0000_s14560" name="方程式" r:id="rId3" imgW="3403440" imgH="380880" progId="Equation.3">
                  <p:embed/>
                </p:oleObj>
              </mc:Choice>
              <mc:Fallback>
                <p:oleObj name="方程式" r:id="rId3" imgW="3403440" imgH="3808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2975992"/>
                        <a:ext cx="34766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2" name="Rectangle 84"/>
          <p:cNvSpPr>
            <a:spLocks noChangeArrowheads="1"/>
          </p:cNvSpPr>
          <p:nvPr/>
        </p:nvSpPr>
        <p:spPr bwMode="auto">
          <a:xfrm>
            <a:off x="665162" y="4149080"/>
            <a:ext cx="7558087" cy="171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1463" indent="-271463">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a:t>
            </a:r>
            <a:r>
              <a:rPr lang="en-US" altLang="zh-TW" sz="2000" dirty="0">
                <a:solidFill>
                  <a:srgbClr val="0000FF"/>
                </a:solidFill>
                <a:latin typeface="Times New Roman" pitchFamily="18" charset="0"/>
                <a:ea typeface="標楷體" pitchFamily="65" charset="-120"/>
              </a:rPr>
              <a:t> Based on Theorem 3.2, it is straightforward to obtain that</a:t>
            </a:r>
          </a:p>
          <a:p>
            <a:pPr marL="271463" indent="-271463">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a:t>
            </a:r>
            <a:r>
              <a:rPr lang="en-US" altLang="zh-TW" sz="2000" dirty="0">
                <a:solidFill>
                  <a:srgbClr val="0000FF"/>
                </a:solidFill>
                <a:latin typeface="Times New Roman" pitchFamily="18" charset="0"/>
                <a:ea typeface="標楷體" pitchFamily="65" charset="-120"/>
              </a:rPr>
              <a:t> On the next slide, I only take the case of upper triangular matrices for example to prove Theorem 3.2. It is straightforward to apply the following proof for the cases of lower triangular and diagonal matrices</a:t>
            </a:r>
          </a:p>
        </p:txBody>
      </p:sp>
      <p:graphicFrame>
        <p:nvGraphicFramePr>
          <p:cNvPr id="7" name="Object 6"/>
          <p:cNvGraphicFramePr>
            <a:graphicFrameLocks noChangeAspect="1"/>
          </p:cNvGraphicFramePr>
          <p:nvPr>
            <p:extLst>
              <p:ext uri="{D42A27DB-BD31-4B8C-83A1-F6EECF244321}">
                <p14:modId xmlns:p14="http://schemas.microsoft.com/office/powerpoint/2010/main" val="3222174963"/>
              </p:ext>
            </p:extLst>
          </p:nvPr>
        </p:nvGraphicFramePr>
        <p:xfrm>
          <a:off x="6945204" y="4221088"/>
          <a:ext cx="975168" cy="324864"/>
        </p:xfrm>
        <a:graphic>
          <a:graphicData uri="http://schemas.openxmlformats.org/presentationml/2006/ole">
            <mc:AlternateContent xmlns:mc="http://schemas.openxmlformats.org/markup-compatibility/2006">
              <mc:Choice xmlns:v="urn:schemas-microsoft-com:vml" Requires="v">
                <p:oleObj spid="_x0000_s14561" name="Equation" r:id="rId5" imgW="609480" imgH="203040" progId="Equation.DSMT4">
                  <p:embed/>
                </p:oleObj>
              </mc:Choice>
              <mc:Fallback>
                <p:oleObj name="Equation" r:id="rId5" imgW="609480" imgH="203040" progId="Equation.DSMT4">
                  <p:embed/>
                  <p:pic>
                    <p:nvPicPr>
                      <p:cNvPr id="0" name=""/>
                      <p:cNvPicPr>
                        <a:picLocks noChangeAspect="1" noChangeArrowheads="1"/>
                      </p:cNvPicPr>
                      <p:nvPr/>
                    </p:nvPicPr>
                    <p:blipFill>
                      <a:blip r:embed="rId6"/>
                      <a:srcRect/>
                      <a:stretch>
                        <a:fillRect/>
                      </a:stretch>
                    </p:blipFill>
                    <p:spPr bwMode="auto">
                      <a:xfrm>
                        <a:off x="6945204" y="4221088"/>
                        <a:ext cx="975168" cy="3248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0"/>
          </p:nvPr>
        </p:nvSpPr>
        <p:spPr/>
        <p:txBody>
          <a:bodyPr/>
          <a:lstStyle/>
          <a:p>
            <a:pPr>
              <a:defRPr/>
            </a:pPr>
            <a:r>
              <a:rPr lang="en-US" altLang="zh-TW"/>
              <a:t>3.</a:t>
            </a:r>
            <a:fld id="{566D421B-F37A-473F-BEBC-360843EEB97D}" type="slidenum">
              <a:rPr lang="en-US" altLang="zh-TW"/>
              <a:pPr>
                <a:defRPr/>
              </a:pPr>
              <a:t>17</a:t>
            </a:fld>
            <a:endParaRPr lang="en-US" altLang="zh-TW"/>
          </a:p>
        </p:txBody>
      </p:sp>
      <mc:AlternateContent xmlns:mc="http://schemas.openxmlformats.org/markup-compatibility/2006" xmlns:a14="http://schemas.microsoft.com/office/drawing/2010/main">
        <mc:Choice Requires="a14">
          <p:sp>
            <p:nvSpPr>
              <p:cNvPr id="15366" name="Rectangle 5"/>
              <p:cNvSpPr>
                <a:spLocks noChangeArrowheads="1"/>
              </p:cNvSpPr>
              <p:nvPr/>
            </p:nvSpPr>
            <p:spPr bwMode="auto">
              <a:xfrm>
                <a:off x="576263" y="836613"/>
                <a:ext cx="7902575" cy="16637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marL="196850" indent="-196850">
                  <a:lnSpc>
                    <a:spcPct val="120000"/>
                  </a:lnSpc>
                  <a:buClr>
                    <a:schemeClr val="tx1"/>
                  </a:buClr>
                  <a:buSzPct val="40000"/>
                  <a:buFont typeface="Wingdings" pitchFamily="2" charset="2"/>
                  <a:buNone/>
                </a:pPr>
                <a:r>
                  <a:rPr lang="en-US" altLang="zh-TW" dirty="0">
                    <a:solidFill>
                      <a:schemeClr val="hlink"/>
                    </a:solidFill>
                    <a:latin typeface="Times New Roman" pitchFamily="18" charset="0"/>
                    <a:ea typeface="標楷體" pitchFamily="65" charset="-120"/>
                  </a:rPr>
                  <a:t>Pf: by Mathematical Induction (</a:t>
                </a:r>
                <a:r>
                  <a:rPr lang="zh-TW" altLang="en-US" dirty="0">
                    <a:solidFill>
                      <a:schemeClr val="hlink"/>
                    </a:solidFill>
                    <a:latin typeface="Times New Roman" pitchFamily="18" charset="0"/>
                    <a:ea typeface="標楷體" pitchFamily="65" charset="-120"/>
                  </a:rPr>
                  <a:t>數學歸納法</a:t>
                </a:r>
                <a:r>
                  <a:rPr lang="en-US" altLang="zh-TW" dirty="0">
                    <a:solidFill>
                      <a:schemeClr val="hlink"/>
                    </a:solidFill>
                    <a:latin typeface="Times New Roman" pitchFamily="18" charset="0"/>
                    <a:ea typeface="標楷體" pitchFamily="65" charset="-120"/>
                  </a:rPr>
                  <a:t>)</a:t>
                </a:r>
              </a:p>
              <a:p>
                <a:pPr marL="196850" indent="-196850">
                  <a:lnSpc>
                    <a:spcPct val="120000"/>
                  </a:lnSpc>
                  <a:buClr>
                    <a:schemeClr val="tx1"/>
                  </a:buClr>
                  <a:buSzPct val="40000"/>
                </a:pPr>
                <a:r>
                  <a:rPr lang="en-US" altLang="zh-TW" dirty="0">
                    <a:latin typeface="Times New Roman" pitchFamily="18" charset="0"/>
                    <a:ea typeface="標楷體" pitchFamily="65" charset="-120"/>
                  </a:rPr>
                  <a:t>Suppose that the theorem is true for any upper triangular matrix </a:t>
                </a:r>
                <a:r>
                  <a:rPr lang="en-US" altLang="zh-TW" i="1" dirty="0">
                    <a:latin typeface="Times New Roman" pitchFamily="18" charset="0"/>
                    <a:ea typeface="標楷體" pitchFamily="65" charset="-120"/>
                  </a:rPr>
                  <a:t>U</a:t>
                </a:r>
                <a:r>
                  <a:rPr lang="en-US" altLang="zh-TW" dirty="0">
                    <a:latin typeface="Times New Roman" pitchFamily="18" charset="0"/>
                    <a:ea typeface="標楷體" pitchFamily="65" charset="-120"/>
                  </a:rPr>
                  <a:t> of order </a:t>
                </a:r>
                <a14:m>
                  <m:oMath xmlns:m="http://schemas.openxmlformats.org/officeDocument/2006/math">
                    <m:r>
                      <a:rPr lang="en-US" altLang="zh-TW" i="1" dirty="0" smtClean="0">
                        <a:latin typeface="Cambria Math" panose="02040503050406030204" pitchFamily="18" charset="0"/>
                        <a:ea typeface="標楷體" pitchFamily="65" charset="-120"/>
                      </a:rPr>
                      <m:t>𝑛</m:t>
                    </m:r>
                    <m:r>
                      <a:rPr lang="en-US" altLang="zh-TW" i="1" dirty="0" smtClean="0">
                        <a:latin typeface="Cambria Math" panose="02040503050406030204" pitchFamily="18" charset="0"/>
                        <a:ea typeface="標楷體" pitchFamily="65" charset="-120"/>
                      </a:rPr>
                      <m:t>–1</m:t>
                    </m:r>
                  </m:oMath>
                </a14:m>
                <a:r>
                  <a:rPr lang="en-US" altLang="zh-TW" dirty="0">
                    <a:latin typeface="Times New Roman" pitchFamily="18" charset="0"/>
                    <a:ea typeface="標楷體" pitchFamily="65" charset="-120"/>
                  </a:rPr>
                  <a:t>, i.e.,</a:t>
                </a:r>
              </a:p>
              <a:p>
                <a:pPr marL="196850" indent="-196850">
                  <a:lnSpc>
                    <a:spcPct val="120000"/>
                  </a:lnSpc>
                  <a:buClr>
                    <a:schemeClr val="tx1"/>
                  </a:buClr>
                  <a:buSzPct val="40000"/>
                  <a:buFont typeface="Wingdings" pitchFamily="2" charset="2"/>
                  <a:buNone/>
                </a:pPr>
                <a:endParaRPr lang="en-US" altLang="zh-TW" sz="3600" dirty="0">
                  <a:latin typeface="Times New Roman" pitchFamily="18" charset="0"/>
                  <a:ea typeface="標楷體" pitchFamily="65" charset="-120"/>
                </a:endParaRPr>
              </a:p>
              <a:p>
                <a:pPr marL="196850" indent="-196850">
                  <a:lnSpc>
                    <a:spcPct val="120000"/>
                  </a:lnSpc>
                  <a:buClr>
                    <a:schemeClr val="tx1"/>
                  </a:buClr>
                  <a:buSzPct val="40000"/>
                  <a:buFont typeface="Wingdings" pitchFamily="2" charset="2"/>
                  <a:buNone/>
                </a:pPr>
                <a:r>
                  <a:rPr lang="en-US" altLang="zh-TW" dirty="0">
                    <a:latin typeface="Times New Roman" pitchFamily="18" charset="0"/>
                    <a:ea typeface="標楷體" pitchFamily="65" charset="-120"/>
                  </a:rPr>
                  <a:t>Then consider the determinant of an upper triangular matrix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of order </a:t>
                </a:r>
                <a:r>
                  <a:rPr lang="en-US" altLang="zh-TW" i="1" dirty="0">
                    <a:latin typeface="Times New Roman" pitchFamily="18" charset="0"/>
                    <a:ea typeface="標楷體" pitchFamily="65" charset="-120"/>
                  </a:rPr>
                  <a:t>n</a:t>
                </a:r>
                <a:r>
                  <a:rPr lang="en-US" altLang="zh-TW" dirty="0">
                    <a:latin typeface="Times New Roman" pitchFamily="18" charset="0"/>
                    <a:ea typeface="標楷體" pitchFamily="65" charset="-120"/>
                  </a:rPr>
                  <a:t> by the cofactor expansion across the </a:t>
                </a:r>
                <a:r>
                  <a:rPr lang="en-US" altLang="zh-TW" i="1" dirty="0">
                    <a:latin typeface="Times New Roman" pitchFamily="18" charset="0"/>
                    <a:ea typeface="標楷體" pitchFamily="65" charset="-120"/>
                  </a:rPr>
                  <a:t>n-</a:t>
                </a:r>
                <a:r>
                  <a:rPr lang="en-US" altLang="zh-TW" dirty="0" err="1">
                    <a:latin typeface="Times New Roman" pitchFamily="18" charset="0"/>
                    <a:ea typeface="標楷體" pitchFamily="65" charset="-120"/>
                  </a:rPr>
                  <a:t>th</a:t>
                </a:r>
                <a:r>
                  <a:rPr lang="en-US" altLang="zh-TW" dirty="0">
                    <a:latin typeface="Times New Roman" pitchFamily="18" charset="0"/>
                    <a:ea typeface="標楷體" pitchFamily="65" charset="-120"/>
                  </a:rPr>
                  <a:t> row</a:t>
                </a:r>
                <a:endParaRPr lang="en-US" altLang="zh-TW" i="1" dirty="0">
                  <a:latin typeface="Times New Roman" pitchFamily="18" charset="0"/>
                  <a:ea typeface="標楷體" pitchFamily="65" charset="-120"/>
                </a:endParaRPr>
              </a:p>
            </p:txBody>
          </p:sp>
        </mc:Choice>
        <mc:Fallback xmlns="">
          <p:sp>
            <p:nvSpPr>
              <p:cNvPr id="15366" name="Rectangle 5"/>
              <p:cNvSpPr>
                <a:spLocks noRot="1" noChangeAspect="1" noMove="1" noResize="1" noEditPoints="1" noAdjustHandles="1" noChangeArrowheads="1" noChangeShapeType="1" noTextEdit="1"/>
              </p:cNvSpPr>
              <p:nvPr/>
            </p:nvSpPr>
            <p:spPr bwMode="auto">
              <a:xfrm>
                <a:off x="576263" y="836613"/>
                <a:ext cx="7902575" cy="1663700"/>
              </a:xfrm>
              <a:prstGeom prst="rect">
                <a:avLst/>
              </a:prstGeom>
              <a:blipFill>
                <a:blip r:embed="rId3"/>
                <a:stretch>
                  <a:fillRect l="-1235" t="-733" b="-8315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noFill/>
                  </a:rPr>
                  <a:t> </a:t>
                </a:r>
              </a:p>
            </p:txBody>
          </p:sp>
        </mc:Fallback>
      </mc:AlternateContent>
      <p:graphicFrame>
        <p:nvGraphicFramePr>
          <p:cNvPr id="15362" name="Object 6"/>
          <p:cNvGraphicFramePr>
            <a:graphicFrameLocks noChangeAspect="1"/>
          </p:cNvGraphicFramePr>
          <p:nvPr/>
        </p:nvGraphicFramePr>
        <p:xfrm>
          <a:off x="827088" y="3968750"/>
          <a:ext cx="7580312" cy="482600"/>
        </p:xfrm>
        <a:graphic>
          <a:graphicData uri="http://schemas.openxmlformats.org/presentationml/2006/ole">
            <mc:AlternateContent xmlns:mc="http://schemas.openxmlformats.org/markup-compatibility/2006">
              <mc:Choice xmlns:v="urn:schemas-microsoft-com:vml" Requires="v">
                <p:oleObj spid="_x0000_s15845" name="Equation" r:id="rId4" imgW="4000320" imgH="253800" progId="Equation.DSMT4">
                  <p:embed/>
                </p:oleObj>
              </mc:Choice>
              <mc:Fallback>
                <p:oleObj name="Equation" r:id="rId4" imgW="4000320" imgH="2538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3968750"/>
                        <a:ext cx="7580312"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7" name="Rectangle 7"/>
          <p:cNvSpPr>
            <a:spLocks noChangeArrowheads="1"/>
          </p:cNvSpPr>
          <p:nvPr/>
        </p:nvSpPr>
        <p:spPr bwMode="auto">
          <a:xfrm>
            <a:off x="628650" y="4600575"/>
            <a:ext cx="7939088"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0975" indent="-180975">
              <a:lnSpc>
                <a:spcPct val="120000"/>
              </a:lnSpc>
              <a:buClr>
                <a:schemeClr val="tx1"/>
              </a:buClr>
              <a:buSzPct val="40000"/>
              <a:buFont typeface="Wingdings" pitchFamily="2" charset="2"/>
              <a:buNone/>
            </a:pPr>
            <a:r>
              <a:rPr lang="en-US" altLang="zh-TW">
                <a:latin typeface="Times New Roman" pitchFamily="18" charset="0"/>
                <a:ea typeface="標楷體" pitchFamily="65" charset="-120"/>
              </a:rPr>
              <a:t>Since </a:t>
            </a:r>
            <a:r>
              <a:rPr lang="en-US" altLang="zh-TW" i="1">
                <a:latin typeface="Times New Roman" pitchFamily="18" charset="0"/>
                <a:ea typeface="標楷體" pitchFamily="65" charset="-120"/>
              </a:rPr>
              <a:t>M</a:t>
            </a:r>
            <a:r>
              <a:rPr lang="en-US" altLang="zh-TW" i="1" baseline="-25000">
                <a:latin typeface="Times New Roman" pitchFamily="18" charset="0"/>
                <a:ea typeface="標楷體" pitchFamily="65" charset="-120"/>
              </a:rPr>
              <a:t>nn</a:t>
            </a:r>
            <a:r>
              <a:rPr lang="en-US" altLang="zh-TW">
                <a:latin typeface="Times New Roman" pitchFamily="18" charset="0"/>
                <a:ea typeface="標楷體" pitchFamily="65" charset="-120"/>
              </a:rPr>
              <a:t> is the determinant of a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–1)×(</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–1) upper triangular matrix by deleting the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th row and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th column of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we can apply the induction assumption to write</a:t>
            </a:r>
            <a:endParaRPr lang="en-US" altLang="zh-TW" i="1">
              <a:latin typeface="Times New Roman" pitchFamily="18" charset="0"/>
              <a:ea typeface="標楷體" pitchFamily="65" charset="-120"/>
            </a:endParaRPr>
          </a:p>
        </p:txBody>
      </p:sp>
      <p:graphicFrame>
        <p:nvGraphicFramePr>
          <p:cNvPr id="15363" name="Object 9"/>
          <p:cNvGraphicFramePr>
            <a:graphicFrameLocks noChangeAspect="1"/>
          </p:cNvGraphicFramePr>
          <p:nvPr/>
        </p:nvGraphicFramePr>
        <p:xfrm>
          <a:off x="1116013" y="6184900"/>
          <a:ext cx="6762750" cy="457200"/>
        </p:xfrm>
        <a:graphic>
          <a:graphicData uri="http://schemas.openxmlformats.org/presentationml/2006/ole">
            <mc:AlternateContent xmlns:mc="http://schemas.openxmlformats.org/markup-compatibility/2006">
              <mc:Choice xmlns:v="urn:schemas-microsoft-com:vml" Requires="v">
                <p:oleObj spid="_x0000_s15846" name="Equation" r:id="rId6" imgW="3568680" imgH="241200" progId="Equation.DSMT4">
                  <p:embed/>
                </p:oleObj>
              </mc:Choice>
              <mc:Fallback>
                <p:oleObj name="Equation" r:id="rId6" imgW="3568680" imgH="24120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6184900"/>
                        <a:ext cx="67627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4" name="Object 7"/>
          <p:cNvGraphicFramePr>
            <a:graphicFrameLocks noChangeAspect="1"/>
          </p:cNvGraphicFramePr>
          <p:nvPr/>
        </p:nvGraphicFramePr>
        <p:xfrm>
          <a:off x="2747963" y="2297113"/>
          <a:ext cx="3135312" cy="482600"/>
        </p:xfrm>
        <a:graphic>
          <a:graphicData uri="http://schemas.openxmlformats.org/presentationml/2006/ole">
            <mc:AlternateContent xmlns:mc="http://schemas.openxmlformats.org/markup-compatibility/2006">
              <mc:Choice xmlns:v="urn:schemas-microsoft-com:vml" Requires="v">
                <p:oleObj spid="_x0000_s15847" name="Equation" r:id="rId8" imgW="1536480" imgH="241200" progId="Equation.DSMT4">
                  <p:embed/>
                </p:oleObj>
              </mc:Choice>
              <mc:Fallback>
                <p:oleObj name="Equation" r:id="rId8" imgW="1536480" imgH="24120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7963" y="2297113"/>
                        <a:ext cx="3135312"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投影片編號版面配置區 3"/>
          <p:cNvSpPr>
            <a:spLocks noGrp="1"/>
          </p:cNvSpPr>
          <p:nvPr>
            <p:ph type="sldNum" sz="quarter" idx="10"/>
          </p:nvPr>
        </p:nvSpPr>
        <p:spPr/>
        <p:txBody>
          <a:bodyPr/>
          <a:lstStyle/>
          <a:p>
            <a:pPr>
              <a:defRPr/>
            </a:pPr>
            <a:r>
              <a:rPr lang="en-US" altLang="zh-TW"/>
              <a:t>3.</a:t>
            </a:r>
            <a:fld id="{CC74C75C-4985-4144-AB2D-1531D3F62CAA}" type="slidenum">
              <a:rPr lang="en-US" altLang="zh-TW"/>
              <a:pPr>
                <a:defRPr/>
              </a:pPr>
              <a:t>18</a:t>
            </a:fld>
            <a:endParaRPr lang="en-US" altLang="zh-TW"/>
          </a:p>
        </p:txBody>
      </p:sp>
      <p:sp>
        <p:nvSpPr>
          <p:cNvPr id="16389" name="Rectangle 2"/>
          <p:cNvSpPr>
            <a:spLocks noGrp="1" noChangeArrowheads="1"/>
          </p:cNvSpPr>
          <p:nvPr>
            <p:ph type="title"/>
          </p:nvPr>
        </p:nvSpPr>
        <p:spPr>
          <a:xfrm>
            <a:off x="431800" y="847725"/>
            <a:ext cx="8712200" cy="601663"/>
          </a:xfrm>
        </p:spPr>
        <p:txBody>
          <a:bodyPr/>
          <a:lstStyle/>
          <a:p>
            <a:pPr eaLnBrk="1" hangingPunct="1">
              <a:lnSpc>
                <a:spcPct val="120000"/>
              </a:lnSpc>
              <a:spcBef>
                <a:spcPct val="20000"/>
              </a:spcBef>
              <a:buClr>
                <a:schemeClr val="tx1"/>
              </a:buClr>
              <a:buSzPct val="40000"/>
              <a:buFont typeface="Wingdings" pitchFamily="2" charset="2"/>
              <a:buChar char="n"/>
            </a:pPr>
            <a:r>
              <a:rPr lang="en-US" altLang="zh-TW" sz="2400">
                <a:solidFill>
                  <a:schemeClr val="hlink"/>
                </a:solidFill>
              </a:rPr>
              <a:t> Ex 6: </a:t>
            </a:r>
            <a:r>
              <a:rPr lang="en-US" altLang="zh-TW" sz="2400">
                <a:solidFill>
                  <a:schemeClr val="tx1"/>
                </a:solidFill>
              </a:rPr>
              <a:t>Find the determinants of the following triangular matrices</a:t>
            </a:r>
          </a:p>
        </p:txBody>
      </p:sp>
      <p:sp>
        <p:nvSpPr>
          <p:cNvPr id="16390" name="Rectangle 4"/>
          <p:cNvSpPr>
            <a:spLocks noChangeArrowheads="1"/>
          </p:cNvSpPr>
          <p:nvPr/>
        </p:nvSpPr>
        <p:spPr bwMode="auto">
          <a:xfrm>
            <a:off x="876300" y="2503488"/>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rPr>
              <a:t>(a)</a:t>
            </a:r>
            <a:r>
              <a:rPr lang="en-US" altLang="zh-TW" sz="1100">
                <a:latin typeface="Times New Roman" pitchFamily="18" charset="0"/>
                <a:ea typeface="標楷體" pitchFamily="65" charset="-120"/>
              </a:rPr>
              <a:t> </a:t>
            </a:r>
            <a:endParaRPr lang="en-US" altLang="zh-TW">
              <a:latin typeface="Times New Roman" pitchFamily="18" charset="0"/>
            </a:endParaRPr>
          </a:p>
        </p:txBody>
      </p:sp>
      <p:graphicFrame>
        <p:nvGraphicFramePr>
          <p:cNvPr id="16386" name="Object 5"/>
          <p:cNvGraphicFramePr>
            <a:graphicFrameLocks noChangeAspect="1"/>
          </p:cNvGraphicFramePr>
          <p:nvPr/>
        </p:nvGraphicFramePr>
        <p:xfrm>
          <a:off x="1562100" y="1870075"/>
          <a:ext cx="2679700" cy="1774825"/>
        </p:xfrm>
        <a:graphic>
          <a:graphicData uri="http://schemas.openxmlformats.org/presentationml/2006/ole">
            <mc:AlternateContent xmlns:mc="http://schemas.openxmlformats.org/markup-compatibility/2006">
              <mc:Choice xmlns:v="urn:schemas-microsoft-com:vml" Requires="v">
                <p:oleObj spid="_x0000_s16715" name="方程式" r:id="rId3" imgW="2679480" imgH="1777680" progId="Equation.3">
                  <p:embed/>
                </p:oleObj>
              </mc:Choice>
              <mc:Fallback>
                <p:oleObj name="方程式" r:id="rId3" imgW="2679480" imgH="17776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2100" y="1870075"/>
                        <a:ext cx="2679700" cy="177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1" name="Rectangle 6"/>
          <p:cNvSpPr>
            <a:spLocks noChangeArrowheads="1"/>
          </p:cNvSpPr>
          <p:nvPr/>
        </p:nvSpPr>
        <p:spPr bwMode="auto">
          <a:xfrm>
            <a:off x="4600575" y="2466975"/>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rPr>
              <a:t>(b)</a:t>
            </a:r>
            <a:r>
              <a:rPr lang="en-US" altLang="zh-TW" sz="1100">
                <a:latin typeface="Times New Roman" pitchFamily="18" charset="0"/>
                <a:ea typeface="標楷體" pitchFamily="65" charset="-120"/>
              </a:rPr>
              <a:t> </a:t>
            </a:r>
            <a:endParaRPr lang="en-US" altLang="zh-TW">
              <a:latin typeface="Times New Roman" pitchFamily="18" charset="0"/>
            </a:endParaRPr>
          </a:p>
        </p:txBody>
      </p:sp>
      <p:graphicFrame>
        <p:nvGraphicFramePr>
          <p:cNvPr id="16387" name="Object 7"/>
          <p:cNvGraphicFramePr>
            <a:graphicFrameLocks noChangeAspect="1"/>
          </p:cNvGraphicFramePr>
          <p:nvPr/>
        </p:nvGraphicFramePr>
        <p:xfrm>
          <a:off x="5238750" y="1574800"/>
          <a:ext cx="3143250" cy="2286000"/>
        </p:xfrm>
        <a:graphic>
          <a:graphicData uri="http://schemas.openxmlformats.org/presentationml/2006/ole">
            <mc:AlternateContent xmlns:mc="http://schemas.openxmlformats.org/markup-compatibility/2006">
              <mc:Choice xmlns:v="urn:schemas-microsoft-com:vml" Requires="v">
                <p:oleObj spid="_x0000_s16716" name="方程式" r:id="rId5" imgW="1574640" imgH="1143000" progId="Equation.3">
                  <p:embed/>
                </p:oleObj>
              </mc:Choice>
              <mc:Fallback>
                <p:oleObj name="方程式" r:id="rId5" imgW="1574640" imgH="11430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8750" y="1574800"/>
                        <a:ext cx="3143250" cy="228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2" name="Rectangle 9"/>
          <p:cNvSpPr>
            <a:spLocks noChangeArrowheads="1"/>
          </p:cNvSpPr>
          <p:nvPr/>
        </p:nvSpPr>
        <p:spPr bwMode="auto">
          <a:xfrm>
            <a:off x="1487488" y="4267200"/>
            <a:ext cx="3300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cs typeface="Times New Roman" pitchFamily="18" charset="0"/>
              </a:rPr>
              <a:t>|</a:t>
            </a:r>
            <a:r>
              <a:rPr lang="en-US" altLang="zh-TW" i="1">
                <a:latin typeface="Times New Roman" pitchFamily="18" charset="0"/>
                <a:cs typeface="Times New Roman" pitchFamily="18" charset="0"/>
              </a:rPr>
              <a:t>A</a:t>
            </a:r>
            <a:r>
              <a:rPr lang="en-US" altLang="zh-TW">
                <a:latin typeface="Times New Roman" pitchFamily="18" charset="0"/>
                <a:cs typeface="Times New Roman" pitchFamily="18" charset="0"/>
              </a:rPr>
              <a:t>| = (2)(–2)(1)(3) = –12</a:t>
            </a:r>
            <a:r>
              <a:rPr lang="en-US" altLang="zh-TW"/>
              <a:t> </a:t>
            </a:r>
          </a:p>
        </p:txBody>
      </p:sp>
      <p:sp>
        <p:nvSpPr>
          <p:cNvPr id="16393" name="Rectangle 10"/>
          <p:cNvSpPr>
            <a:spLocks noChangeArrowheads="1"/>
          </p:cNvSpPr>
          <p:nvPr/>
        </p:nvSpPr>
        <p:spPr bwMode="auto">
          <a:xfrm>
            <a:off x="1487488" y="5167313"/>
            <a:ext cx="3770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cs typeface="Times New Roman" pitchFamily="18" charset="0"/>
              </a:rPr>
              <a:t>|</a:t>
            </a:r>
            <a:r>
              <a:rPr lang="en-US" altLang="zh-TW" i="1">
                <a:latin typeface="Times New Roman" pitchFamily="18" charset="0"/>
                <a:cs typeface="Times New Roman" pitchFamily="18" charset="0"/>
              </a:rPr>
              <a:t>B</a:t>
            </a:r>
            <a:r>
              <a:rPr lang="en-US" altLang="zh-TW">
                <a:latin typeface="Times New Roman" pitchFamily="18" charset="0"/>
                <a:cs typeface="Times New Roman" pitchFamily="18" charset="0"/>
              </a:rPr>
              <a:t>| = (–1)(3)(2)(4)(–2) = 48</a:t>
            </a:r>
            <a:r>
              <a:rPr lang="en-US" altLang="zh-TW"/>
              <a:t> </a:t>
            </a:r>
          </a:p>
        </p:txBody>
      </p:sp>
      <p:sp>
        <p:nvSpPr>
          <p:cNvPr id="16394" name="Rectangle 11"/>
          <p:cNvSpPr>
            <a:spLocks noChangeArrowheads="1"/>
          </p:cNvSpPr>
          <p:nvPr/>
        </p:nvSpPr>
        <p:spPr bwMode="auto">
          <a:xfrm>
            <a:off x="911225" y="4275138"/>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(a)</a:t>
            </a:r>
          </a:p>
        </p:txBody>
      </p:sp>
      <p:sp>
        <p:nvSpPr>
          <p:cNvPr id="16395" name="Rectangle 12"/>
          <p:cNvSpPr>
            <a:spLocks noChangeArrowheads="1"/>
          </p:cNvSpPr>
          <p:nvPr/>
        </p:nvSpPr>
        <p:spPr bwMode="auto">
          <a:xfrm>
            <a:off x="911225" y="5211763"/>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(b)</a:t>
            </a:r>
          </a:p>
        </p:txBody>
      </p:sp>
      <p:sp>
        <p:nvSpPr>
          <p:cNvPr id="16396" name="Rectangle 13"/>
          <p:cNvSpPr>
            <a:spLocks noChangeArrowheads="1"/>
          </p:cNvSpPr>
          <p:nvPr/>
        </p:nvSpPr>
        <p:spPr bwMode="auto">
          <a:xfrm>
            <a:off x="425450" y="3657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  Sol: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0"/>
          </p:nvPr>
        </p:nvSpPr>
        <p:spPr/>
        <p:txBody>
          <a:bodyPr/>
          <a:lstStyle/>
          <a:p>
            <a:pPr>
              <a:defRPr/>
            </a:pPr>
            <a:r>
              <a:rPr lang="en-US" altLang="zh-TW"/>
              <a:t>3.</a:t>
            </a:r>
            <a:fld id="{25E5F234-B8DF-48EB-83B8-2DA864240236}" type="slidenum">
              <a:rPr lang="en-US" altLang="zh-TW"/>
              <a:pPr>
                <a:defRPr/>
              </a:pPr>
              <a:t>19</a:t>
            </a:fld>
            <a:endParaRPr lang="en-US" altLang="zh-TW"/>
          </a:p>
        </p:txBody>
      </p:sp>
      <p:sp>
        <p:nvSpPr>
          <p:cNvPr id="58371" name="Rectangle 2"/>
          <p:cNvSpPr>
            <a:spLocks noGrp="1" noChangeArrowheads="1"/>
          </p:cNvSpPr>
          <p:nvPr>
            <p:ph type="title"/>
          </p:nvPr>
        </p:nvSpPr>
        <p:spPr/>
        <p:txBody>
          <a:bodyPr/>
          <a:lstStyle/>
          <a:p>
            <a:pPr eaLnBrk="1" hangingPunct="1"/>
            <a:r>
              <a:rPr lang="en-US" altLang="zh-TW"/>
              <a:t>Keywords in Section 3.1:</a:t>
            </a:r>
          </a:p>
        </p:txBody>
      </p:sp>
      <p:sp>
        <p:nvSpPr>
          <p:cNvPr id="58372" name="Text Box 4"/>
          <p:cNvSpPr txBox="1">
            <a:spLocks noChangeArrowheads="1"/>
          </p:cNvSpPr>
          <p:nvPr/>
        </p:nvSpPr>
        <p:spPr bwMode="auto">
          <a:xfrm>
            <a:off x="528638" y="1089025"/>
            <a:ext cx="648176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ts val="1200"/>
              </a:spcBef>
              <a:buSzPct val="50000"/>
              <a:buFont typeface="Wingdings" pitchFamily="2" charset="2"/>
              <a:buChar char="n"/>
            </a:pPr>
            <a:r>
              <a:rPr lang="en-US" altLang="zh-TW" dirty="0">
                <a:latin typeface="Times New Roman" pitchFamily="18" charset="0"/>
                <a:ea typeface="標楷體" pitchFamily="65" charset="-120"/>
              </a:rPr>
              <a:t>  determinant: </a:t>
            </a:r>
            <a:r>
              <a:rPr lang="zh-TW" altLang="en-US" dirty="0">
                <a:latin typeface="Times New Roman" pitchFamily="18" charset="0"/>
                <a:ea typeface="標楷體" pitchFamily="65" charset="-120"/>
              </a:rPr>
              <a:t>行列式</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minor: </a:t>
            </a:r>
            <a:r>
              <a:rPr kumimoji="0" lang="zh-TW" altLang="en-US" dirty="0">
                <a:latin typeface="Times New Roman" pitchFamily="18" charset="0"/>
                <a:ea typeface="標楷體" pitchFamily="65" charset="-120"/>
              </a:rPr>
              <a:t>子行列式</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cofactor: </a:t>
            </a:r>
            <a:r>
              <a:rPr kumimoji="0" lang="zh-TW" altLang="en-US" dirty="0">
                <a:latin typeface="Times New Roman" pitchFamily="18" charset="0"/>
                <a:ea typeface="標楷體" pitchFamily="65" charset="-120"/>
              </a:rPr>
              <a:t>餘因子</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expansion by cofactors: </a:t>
            </a:r>
            <a:r>
              <a:rPr kumimoji="0" lang="zh-TW" altLang="en-US" dirty="0">
                <a:latin typeface="Times New Roman" pitchFamily="18" charset="0"/>
                <a:ea typeface="標楷體" pitchFamily="65" charset="-120"/>
              </a:rPr>
              <a:t>餘因子展開</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upper triangular matrix: </a:t>
            </a:r>
            <a:r>
              <a:rPr kumimoji="0" lang="zh-TW" altLang="en-US" dirty="0">
                <a:latin typeface="Times New Roman" pitchFamily="18" charset="0"/>
                <a:ea typeface="標楷體" pitchFamily="65" charset="-120"/>
              </a:rPr>
              <a:t>上三角矩陣</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lower triangular matrix: </a:t>
            </a:r>
            <a:r>
              <a:rPr kumimoji="0" lang="zh-TW" altLang="en-US" dirty="0">
                <a:latin typeface="Times New Roman" pitchFamily="18" charset="0"/>
                <a:ea typeface="標楷體" pitchFamily="65" charset="-120"/>
              </a:rPr>
              <a:t>下三角矩陣</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diagonal matrix: </a:t>
            </a:r>
            <a:r>
              <a:rPr kumimoji="0" lang="zh-TW" altLang="en-US" dirty="0">
                <a:latin typeface="Times New Roman" pitchFamily="18" charset="0"/>
                <a:ea typeface="標楷體" pitchFamily="65" charset="-120"/>
              </a:rPr>
              <a:t>對角矩陣</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3"/>
          <p:cNvSpPr>
            <a:spLocks noGrp="1"/>
          </p:cNvSpPr>
          <p:nvPr>
            <p:ph type="sldNum" sz="quarter" idx="10"/>
          </p:nvPr>
        </p:nvSpPr>
        <p:spPr/>
        <p:txBody>
          <a:bodyPr/>
          <a:lstStyle/>
          <a:p>
            <a:pPr>
              <a:defRPr/>
            </a:pPr>
            <a:r>
              <a:rPr lang="en-US" altLang="zh-TW"/>
              <a:t>3.</a:t>
            </a:r>
            <a:fld id="{A257366D-03BB-4376-9F13-52ACD065B3C5}" type="slidenum">
              <a:rPr lang="en-US" altLang="zh-TW"/>
              <a:pPr>
                <a:defRPr/>
              </a:pPr>
              <a:t>2</a:t>
            </a:fld>
            <a:endParaRPr lang="en-US" altLang="zh-TW"/>
          </a:p>
        </p:txBody>
      </p:sp>
      <p:sp>
        <p:nvSpPr>
          <p:cNvPr id="57347" name="Rectangle 4"/>
          <p:cNvSpPr>
            <a:spLocks noGrp="1" noChangeArrowheads="1"/>
          </p:cNvSpPr>
          <p:nvPr>
            <p:ph type="body" idx="1"/>
          </p:nvPr>
        </p:nvSpPr>
        <p:spPr>
          <a:xfrm>
            <a:off x="457199" y="873125"/>
            <a:ext cx="8094663" cy="5842000"/>
          </a:xfrm>
          <a:noFill/>
        </p:spPr>
        <p:txBody>
          <a:bodyPr/>
          <a:lstStyle/>
          <a:p>
            <a:pPr marL="361950" indent="-361950" eaLnBrk="1" hangingPunct="1">
              <a:lnSpc>
                <a:spcPct val="98000"/>
              </a:lnSpc>
              <a:spcBef>
                <a:spcPts val="300"/>
              </a:spcBef>
              <a:buFont typeface="Wingdings" pitchFamily="2" charset="2"/>
              <a:buNone/>
            </a:pPr>
            <a:r>
              <a:rPr lang="en-US" altLang="zh-TW" dirty="0">
                <a:solidFill>
                  <a:schemeClr val="tx1"/>
                </a:solidFill>
              </a:rPr>
              <a:t>※ The determinant is </a:t>
            </a:r>
            <a:r>
              <a:rPr lang="en-US" altLang="zh-TW" dirty="0">
                <a:solidFill>
                  <a:srgbClr val="0000FF"/>
                </a:solidFill>
              </a:rPr>
              <a:t>NOT a matrix operation</a:t>
            </a:r>
          </a:p>
          <a:p>
            <a:pPr marL="361950" indent="-361950" eaLnBrk="1" hangingPunct="1">
              <a:lnSpc>
                <a:spcPct val="98000"/>
              </a:lnSpc>
              <a:spcBef>
                <a:spcPts val="300"/>
              </a:spcBef>
              <a:buFont typeface="Wingdings" pitchFamily="2" charset="2"/>
              <a:buNone/>
            </a:pPr>
            <a:r>
              <a:rPr lang="en-US" altLang="zh-TW" dirty="0">
                <a:solidFill>
                  <a:schemeClr val="tx1"/>
                </a:solidFill>
              </a:rPr>
              <a:t>※ The determinant is a kind of </a:t>
            </a:r>
            <a:r>
              <a:rPr lang="en-US" altLang="zh-TW" dirty="0">
                <a:solidFill>
                  <a:srgbClr val="0000FF"/>
                </a:solidFill>
              </a:rPr>
              <a:t>information extracted from a square matrix</a:t>
            </a:r>
            <a:r>
              <a:rPr lang="en-US" altLang="zh-TW" dirty="0">
                <a:solidFill>
                  <a:schemeClr val="tx1"/>
                </a:solidFill>
              </a:rPr>
              <a:t> to reflect some characteristics of that square matrix</a:t>
            </a:r>
          </a:p>
          <a:p>
            <a:pPr marL="361950" indent="-361950" eaLnBrk="1" hangingPunct="1">
              <a:lnSpc>
                <a:spcPct val="98000"/>
              </a:lnSpc>
              <a:spcBef>
                <a:spcPts val="300"/>
              </a:spcBef>
              <a:buNone/>
            </a:pPr>
            <a:r>
              <a:rPr lang="en-US" altLang="zh-TW" dirty="0">
                <a:solidFill>
                  <a:schemeClr val="tx1"/>
                </a:solidFill>
              </a:rPr>
              <a:t>※ For example, this chapter will discuss that matrices with a </a:t>
            </a:r>
            <a:r>
              <a:rPr lang="en-US" altLang="zh-TW" dirty="0">
                <a:solidFill>
                  <a:srgbClr val="0000FF"/>
                </a:solidFill>
              </a:rPr>
              <a:t>zero determinant</a:t>
            </a:r>
            <a:r>
              <a:rPr lang="en-US" altLang="zh-TW" dirty="0">
                <a:solidFill>
                  <a:schemeClr val="tx1"/>
                </a:solidFill>
              </a:rPr>
              <a:t> possess very different characteristics from those with </a:t>
            </a:r>
            <a:r>
              <a:rPr lang="en-US" altLang="zh-TW" dirty="0">
                <a:solidFill>
                  <a:srgbClr val="0000FF"/>
                </a:solidFill>
              </a:rPr>
              <a:t>non-zero determinants</a:t>
            </a:r>
          </a:p>
          <a:p>
            <a:pPr marL="361950" indent="-361950" eaLnBrk="1" hangingPunct="1">
              <a:lnSpc>
                <a:spcPct val="98000"/>
              </a:lnSpc>
              <a:spcBef>
                <a:spcPts val="300"/>
              </a:spcBef>
              <a:buFont typeface="Wingdings" pitchFamily="2" charset="2"/>
              <a:buNone/>
            </a:pPr>
            <a:r>
              <a:rPr lang="en-US" altLang="zh-TW" dirty="0">
                <a:solidFill>
                  <a:schemeClr val="tx1"/>
                </a:solidFill>
              </a:rPr>
              <a:t>※ The motives to calculate determinants are to identify the characteristics of matrices and thus </a:t>
            </a:r>
            <a:r>
              <a:rPr lang="en-US" altLang="zh-TW" dirty="0">
                <a:solidFill>
                  <a:srgbClr val="0000FF"/>
                </a:solidFill>
              </a:rPr>
              <a:t>facilitate the comparison between matrices</a:t>
            </a:r>
            <a:r>
              <a:rPr lang="en-US" altLang="zh-TW" dirty="0">
                <a:solidFill>
                  <a:schemeClr val="tx1"/>
                </a:solidFill>
              </a:rPr>
              <a:t> since it is impossible to investigate or compare matrices entry by entry</a:t>
            </a:r>
          </a:p>
          <a:p>
            <a:pPr marL="361950" indent="-361950" eaLnBrk="1" hangingPunct="1">
              <a:lnSpc>
                <a:spcPct val="98000"/>
              </a:lnSpc>
              <a:spcBef>
                <a:spcPts val="300"/>
              </a:spcBef>
              <a:buFont typeface="Wingdings" pitchFamily="2" charset="2"/>
              <a:buNone/>
            </a:pPr>
            <a:r>
              <a:rPr lang="en-US" altLang="zh-TW" dirty="0">
                <a:solidFill>
                  <a:schemeClr val="tx1"/>
                </a:solidFill>
              </a:rPr>
              <a:t>※ The similar idea is to compare groups of numbers through the calculation of </a:t>
            </a:r>
            <a:r>
              <a:rPr lang="en-US" altLang="zh-TW" dirty="0">
                <a:solidFill>
                  <a:srgbClr val="0000FF"/>
                </a:solidFill>
              </a:rPr>
              <a:t>averages</a:t>
            </a:r>
            <a:r>
              <a:rPr lang="en-US" altLang="zh-TW" dirty="0">
                <a:solidFill>
                  <a:schemeClr val="tx1"/>
                </a:solidFill>
              </a:rPr>
              <a:t> and </a:t>
            </a:r>
            <a:r>
              <a:rPr lang="en-US" altLang="zh-TW" dirty="0">
                <a:solidFill>
                  <a:srgbClr val="0000FF"/>
                </a:solidFill>
              </a:rPr>
              <a:t>standard deviations</a:t>
            </a:r>
          </a:p>
          <a:p>
            <a:pPr marL="361950" indent="-361950" eaLnBrk="1" hangingPunct="1">
              <a:lnSpc>
                <a:spcPct val="98000"/>
              </a:lnSpc>
              <a:spcBef>
                <a:spcPts val="300"/>
              </a:spcBef>
              <a:buFont typeface="Wingdings" pitchFamily="2" charset="2"/>
              <a:buNone/>
            </a:pPr>
            <a:r>
              <a:rPr lang="en-US" altLang="zh-TW" dirty="0">
                <a:solidFill>
                  <a:schemeClr val="tx1"/>
                </a:solidFill>
              </a:rPr>
              <a:t>※ Not only the </a:t>
            </a:r>
            <a:r>
              <a:rPr lang="en-US" altLang="zh-TW" dirty="0">
                <a:solidFill>
                  <a:srgbClr val="0000FF"/>
                </a:solidFill>
              </a:rPr>
              <a:t>determinant</a:t>
            </a:r>
            <a:r>
              <a:rPr lang="en-US" altLang="zh-TW" dirty="0">
                <a:solidFill>
                  <a:schemeClr val="tx1"/>
                </a:solidFill>
              </a:rPr>
              <a:t> but also the </a:t>
            </a:r>
            <a:r>
              <a:rPr lang="en-US" altLang="zh-TW" dirty="0">
                <a:solidFill>
                  <a:srgbClr val="0000FF"/>
                </a:solidFill>
              </a:rPr>
              <a:t>eigenvalues and eigenvectors</a:t>
            </a:r>
            <a:r>
              <a:rPr lang="en-US" altLang="zh-TW" dirty="0">
                <a:solidFill>
                  <a:schemeClr val="tx1"/>
                </a:solidFill>
              </a:rPr>
              <a:t> introduced in Ch. 7 are the information that can be used to identify the characteristics of square matrices</a:t>
            </a:r>
          </a:p>
          <a:p>
            <a:pPr marL="361950" indent="-361950" eaLnBrk="1" hangingPunct="1">
              <a:lnSpc>
                <a:spcPct val="98000"/>
              </a:lnSpc>
              <a:spcBef>
                <a:spcPts val="300"/>
              </a:spcBef>
              <a:buFont typeface="Wingdings" pitchFamily="2" charset="2"/>
              <a:buNone/>
            </a:pPr>
            <a:endParaRPr lang="en-US" altLang="zh-TW" dirty="0">
              <a:solidFill>
                <a:srgbClr val="0000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0"/>
          </p:nvPr>
        </p:nvSpPr>
        <p:spPr/>
        <p:txBody>
          <a:bodyPr/>
          <a:lstStyle/>
          <a:p>
            <a:pPr>
              <a:defRPr/>
            </a:pPr>
            <a:r>
              <a:rPr lang="en-US" altLang="zh-TW"/>
              <a:t>3.</a:t>
            </a:r>
            <a:fld id="{885D1F4D-8A93-4DFC-A735-1D45D4F77F08}" type="slidenum">
              <a:rPr lang="en-US" altLang="zh-TW"/>
              <a:pPr>
                <a:defRPr/>
              </a:pPr>
              <a:t>20</a:t>
            </a:fld>
            <a:endParaRPr lang="en-US" altLang="zh-TW"/>
          </a:p>
        </p:txBody>
      </p:sp>
      <p:sp>
        <p:nvSpPr>
          <p:cNvPr id="17414" name="Rectangle 2"/>
          <p:cNvSpPr>
            <a:spLocks noGrp="1" noChangeArrowheads="1"/>
          </p:cNvSpPr>
          <p:nvPr>
            <p:ph type="title"/>
          </p:nvPr>
        </p:nvSpPr>
        <p:spPr>
          <a:xfrm>
            <a:off x="0" y="19025"/>
            <a:ext cx="9144000" cy="601663"/>
          </a:xfrm>
        </p:spPr>
        <p:txBody>
          <a:bodyPr/>
          <a:lstStyle/>
          <a:p>
            <a:pPr marL="609600" indent="-609600" eaLnBrk="1" hangingPunct="1"/>
            <a:r>
              <a:rPr lang="en-US" altLang="zh-TW" sz="2600" dirty="0">
                <a:solidFill>
                  <a:srgbClr val="0000FF"/>
                </a:solidFill>
              </a:rPr>
              <a:t>3.2 Evaluation of a Determinant Using Elementary Row Operations</a:t>
            </a:r>
          </a:p>
        </p:txBody>
      </p:sp>
      <p:sp>
        <p:nvSpPr>
          <p:cNvPr id="17415" name="Rectangle 3"/>
          <p:cNvSpPr>
            <a:spLocks noGrp="1" noChangeArrowheads="1"/>
          </p:cNvSpPr>
          <p:nvPr>
            <p:ph type="body" sz="half" idx="1"/>
          </p:nvPr>
        </p:nvSpPr>
        <p:spPr>
          <a:xfrm>
            <a:off x="431800" y="2455863"/>
            <a:ext cx="8208963" cy="498475"/>
          </a:xfrm>
        </p:spPr>
        <p:txBody>
          <a:bodyPr/>
          <a:lstStyle/>
          <a:p>
            <a:pPr eaLnBrk="1" hangingPunct="1"/>
            <a:r>
              <a:rPr lang="en-US" altLang="zh-TW"/>
              <a:t>Theorem 3.3: Elementary row operations and determinants</a:t>
            </a:r>
          </a:p>
        </p:txBody>
      </p:sp>
      <p:graphicFrame>
        <p:nvGraphicFramePr>
          <p:cNvPr id="17410" name="Object 4"/>
          <p:cNvGraphicFramePr>
            <a:graphicFrameLocks noGrp="1" noChangeAspect="1"/>
          </p:cNvGraphicFramePr>
          <p:nvPr>
            <p:ph sz="quarter" idx="2"/>
          </p:nvPr>
        </p:nvGraphicFramePr>
        <p:xfrm>
          <a:off x="1006475" y="3538538"/>
          <a:ext cx="5029200" cy="482600"/>
        </p:xfrm>
        <a:graphic>
          <a:graphicData uri="http://schemas.openxmlformats.org/presentationml/2006/ole">
            <mc:AlternateContent xmlns:mc="http://schemas.openxmlformats.org/markup-compatibility/2006">
              <mc:Choice xmlns:v="urn:schemas-microsoft-com:vml" Requires="v">
                <p:oleObj spid="_x0000_s17896" name="Equation" r:id="rId3" imgW="2514600" imgH="241200" progId="Equation.DSMT4">
                  <p:embed/>
                </p:oleObj>
              </mc:Choice>
              <mc:Fallback>
                <p:oleObj name="Equation" r:id="rId3" imgW="2514600" imgH="241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75" y="3538538"/>
                        <a:ext cx="50292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6" name="Rectangle 5"/>
          <p:cNvSpPr>
            <a:spLocks noChangeArrowheads="1"/>
          </p:cNvSpPr>
          <p:nvPr/>
        </p:nvSpPr>
        <p:spPr bwMode="auto">
          <a:xfrm>
            <a:off x="914400" y="2909888"/>
            <a:ext cx="3970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pPr>
              <a:tabLst>
                <a:tab pos="571500" algn="l"/>
              </a:tabLst>
            </a:pPr>
            <a:r>
              <a:rPr lang="en-US" altLang="zh-TW">
                <a:latin typeface="Times New Roman" pitchFamily="18" charset="0"/>
                <a:ea typeface="標楷體" pitchFamily="65" charset="-120"/>
              </a:rPr>
              <a:t>Let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and </a:t>
            </a:r>
            <a:r>
              <a:rPr lang="en-US" altLang="zh-TW" i="1">
                <a:latin typeface="Times New Roman" pitchFamily="18" charset="0"/>
                <a:ea typeface="標楷體" pitchFamily="65" charset="-120"/>
              </a:rPr>
              <a:t>B</a:t>
            </a:r>
            <a:r>
              <a:rPr lang="en-US" altLang="zh-TW">
                <a:latin typeface="Times New Roman" pitchFamily="18" charset="0"/>
                <a:ea typeface="標楷體" pitchFamily="65" charset="-120"/>
              </a:rPr>
              <a:t> be square matrices</a:t>
            </a:r>
            <a:endParaRPr lang="en-US" altLang="zh-TW">
              <a:latin typeface="標楷體" pitchFamily="65" charset="-120"/>
              <a:ea typeface="標楷體" pitchFamily="65" charset="-120"/>
            </a:endParaRPr>
          </a:p>
        </p:txBody>
      </p:sp>
      <p:graphicFrame>
        <p:nvGraphicFramePr>
          <p:cNvPr id="17411" name="Object 7"/>
          <p:cNvGraphicFramePr>
            <a:graphicFrameLocks noChangeAspect="1"/>
          </p:cNvGraphicFramePr>
          <p:nvPr/>
        </p:nvGraphicFramePr>
        <p:xfrm>
          <a:off x="1008063" y="4159250"/>
          <a:ext cx="5027612" cy="482600"/>
        </p:xfrm>
        <a:graphic>
          <a:graphicData uri="http://schemas.openxmlformats.org/presentationml/2006/ole">
            <mc:AlternateContent xmlns:mc="http://schemas.openxmlformats.org/markup-compatibility/2006">
              <mc:Choice xmlns:v="urn:schemas-microsoft-com:vml" Requires="v">
                <p:oleObj spid="_x0000_s17897" name="Equation" r:id="rId5" imgW="2514600" imgH="241200" progId="Equation.DSMT4">
                  <p:embed/>
                </p:oleObj>
              </mc:Choice>
              <mc:Fallback>
                <p:oleObj name="Equation" r:id="rId5" imgW="2514600" imgH="2412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8063" y="4159250"/>
                        <a:ext cx="5027612"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2" name="Object 9"/>
          <p:cNvGraphicFramePr>
            <a:graphicFrameLocks noChangeAspect="1"/>
          </p:cNvGraphicFramePr>
          <p:nvPr/>
        </p:nvGraphicFramePr>
        <p:xfrm>
          <a:off x="1020763" y="4779963"/>
          <a:ext cx="4849812" cy="508000"/>
        </p:xfrm>
        <a:graphic>
          <a:graphicData uri="http://schemas.openxmlformats.org/presentationml/2006/ole">
            <mc:AlternateContent xmlns:mc="http://schemas.openxmlformats.org/markup-compatibility/2006">
              <mc:Choice xmlns:v="urn:schemas-microsoft-com:vml" Requires="v">
                <p:oleObj spid="_x0000_s17898" name="Equation" r:id="rId7" imgW="2425680" imgH="253800" progId="Equation.DSMT4">
                  <p:embed/>
                </p:oleObj>
              </mc:Choice>
              <mc:Fallback>
                <p:oleObj name="Equation" r:id="rId7" imgW="2425680" imgH="2538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0763" y="4779963"/>
                        <a:ext cx="48498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7" name="Rectangle 12"/>
          <p:cNvSpPr>
            <a:spLocks noChangeArrowheads="1"/>
          </p:cNvSpPr>
          <p:nvPr/>
        </p:nvSpPr>
        <p:spPr bwMode="auto">
          <a:xfrm>
            <a:off x="431800" y="5564188"/>
            <a:ext cx="824547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Char char="n"/>
            </a:pPr>
            <a:r>
              <a:rPr lang="en-US" altLang="zh-TW" dirty="0">
                <a:solidFill>
                  <a:schemeClr val="hlink"/>
                </a:solidFill>
                <a:latin typeface="Times New Roman" pitchFamily="18" charset="0"/>
                <a:ea typeface="標楷體" pitchFamily="65" charset="-120"/>
              </a:rPr>
              <a:t>Notes: </a:t>
            </a:r>
            <a:r>
              <a:rPr lang="en-US" altLang="zh-TW" dirty="0">
                <a:latin typeface="Times New Roman" pitchFamily="18" charset="0"/>
                <a:ea typeface="標楷體" pitchFamily="65" charset="-120"/>
              </a:rPr>
              <a:t>The above three properties remains valid if </a:t>
            </a:r>
            <a:r>
              <a:rPr lang="en-US" altLang="zh-TW" dirty="0">
                <a:solidFill>
                  <a:srgbClr val="0000FF"/>
                </a:solidFill>
                <a:latin typeface="Times New Roman" pitchFamily="18" charset="0"/>
                <a:ea typeface="標楷體" pitchFamily="65" charset="-120"/>
              </a:rPr>
              <a:t>elementary column operations</a:t>
            </a:r>
            <a:r>
              <a:rPr lang="en-US" altLang="zh-TW" dirty="0">
                <a:latin typeface="Times New Roman" pitchFamily="18" charset="0"/>
                <a:ea typeface="標楷體" pitchFamily="65" charset="-120"/>
              </a:rPr>
              <a:t> are performed to derive </a:t>
            </a:r>
            <a:r>
              <a:rPr lang="en-US" altLang="zh-TW" dirty="0">
                <a:solidFill>
                  <a:srgbClr val="0000FF"/>
                </a:solidFill>
                <a:latin typeface="Times New Roman" pitchFamily="18" charset="0"/>
                <a:ea typeface="標楷體" pitchFamily="65" charset="-120"/>
              </a:rPr>
              <a:t>column-equivalent matrices </a:t>
            </a:r>
            <a:r>
              <a:rPr lang="en-US" altLang="zh-TW" dirty="0">
                <a:solidFill>
                  <a:srgbClr val="FF0000"/>
                </a:solidFill>
                <a:latin typeface="Times New Roman" pitchFamily="18" charset="0"/>
                <a:ea typeface="標楷體" pitchFamily="65" charset="-120"/>
              </a:rPr>
              <a:t>(These results will be used in Ex 5 on Slide 3.25)</a:t>
            </a:r>
          </a:p>
        </p:txBody>
      </p:sp>
      <p:sp>
        <p:nvSpPr>
          <p:cNvPr id="10" name="Rectangle 3"/>
          <p:cNvSpPr txBox="1">
            <a:spLocks noChangeArrowheads="1"/>
          </p:cNvSpPr>
          <p:nvPr/>
        </p:nvSpPr>
        <p:spPr bwMode="auto">
          <a:xfrm>
            <a:off x="446088" y="800100"/>
            <a:ext cx="8397875" cy="1517650"/>
          </a:xfrm>
          <a:prstGeom prst="rect">
            <a:avLst/>
          </a:prstGeom>
          <a:noFill/>
          <a:ln w="9525">
            <a:noFill/>
            <a:miter lim="800000"/>
            <a:headEnd/>
            <a:tailEnd/>
          </a:ln>
        </p:spPr>
        <p:txBody>
          <a:bodyPr/>
          <a:lstStyle/>
          <a:p>
            <a:pPr marL="196850" indent="-196850">
              <a:lnSpc>
                <a:spcPct val="98000"/>
              </a:lnSpc>
              <a:spcBef>
                <a:spcPts val="300"/>
              </a:spcBef>
              <a:buClr>
                <a:schemeClr val="tx1"/>
              </a:buClr>
              <a:buSzPct val="40000"/>
              <a:buFont typeface="Wingdings" pitchFamily="2" charset="2"/>
              <a:buChar char="n"/>
              <a:defRPr/>
            </a:pPr>
            <a:r>
              <a:rPr lang="en-US" altLang="zh-TW" kern="0" dirty="0">
                <a:solidFill>
                  <a:srgbClr val="0000FF"/>
                </a:solidFill>
                <a:latin typeface="+mn-lt"/>
                <a:ea typeface="+mn-ea"/>
              </a:rPr>
              <a:t>The computational effort to calculate the determinant of a square matrix with a large number of </a:t>
            </a:r>
            <a:r>
              <a:rPr lang="en-US" altLang="zh-TW" i="1" kern="0" dirty="0">
                <a:solidFill>
                  <a:srgbClr val="0000FF"/>
                </a:solidFill>
                <a:latin typeface="+mn-lt"/>
                <a:ea typeface="+mn-ea"/>
              </a:rPr>
              <a:t>n</a:t>
            </a:r>
            <a:r>
              <a:rPr lang="en-US" altLang="zh-TW" kern="0" dirty="0">
                <a:solidFill>
                  <a:srgbClr val="0000FF"/>
                </a:solidFill>
                <a:latin typeface="+mn-lt"/>
                <a:ea typeface="+mn-ea"/>
              </a:rPr>
              <a:t> is unacceptable. This section shows how to reduce the computational effort by using elementary operations</a:t>
            </a:r>
          </a:p>
        </p:txBody>
      </p:sp>
      <p:sp>
        <p:nvSpPr>
          <p:cNvPr id="11" name="Rectangle 84"/>
          <p:cNvSpPr>
            <a:spLocks noChangeArrowheads="1"/>
          </p:cNvSpPr>
          <p:nvPr/>
        </p:nvSpPr>
        <p:spPr bwMode="auto">
          <a:xfrm>
            <a:off x="6091386" y="3575844"/>
            <a:ext cx="2873102"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5725" indent="-85725">
              <a:spcBef>
                <a:spcPct val="20000"/>
              </a:spcBef>
              <a:buClr>
                <a:schemeClr val="tx1"/>
              </a:buClr>
              <a:buSzPct val="40000"/>
              <a:buFont typeface="Wingdings" pitchFamily="2" charset="2"/>
              <a:buNone/>
            </a:pPr>
            <a:r>
              <a:rPr lang="en-US" altLang="zh-TW" sz="1600" dirty="0">
                <a:solidFill>
                  <a:srgbClr val="0000FF"/>
                </a:solidFill>
                <a:latin typeface="+mn-lt"/>
                <a:ea typeface="標楷體" pitchFamily="65" charset="-120"/>
              </a:rPr>
              <a:t>(by mathematical induction (</a:t>
            </a:r>
            <a:r>
              <a:rPr lang="en-US" altLang="zh-TW" sz="1600" dirty="0">
                <a:solidFill>
                  <a:srgbClr val="0000FF"/>
                </a:solidFill>
                <a:latin typeface="+mn-lt"/>
              </a:rPr>
              <a:t>(</a:t>
            </a:r>
            <a:r>
              <a:rPr lang="zh-TW" altLang="en-US" sz="1600" dirty="0">
                <a:solidFill>
                  <a:srgbClr val="0000FF"/>
                </a:solidFill>
                <a:latin typeface="+mn-lt"/>
                <a:ea typeface="標楷體" pitchFamily="65" charset="-120"/>
              </a:rPr>
              <a:t>數學歸納法</a:t>
            </a:r>
            <a:r>
              <a:rPr lang="en-US" altLang="zh-TW" sz="1600" dirty="0">
                <a:solidFill>
                  <a:srgbClr val="0000FF"/>
                </a:solidFill>
                <a:latin typeface="+mn-lt"/>
              </a:rPr>
              <a:t>)</a:t>
            </a:r>
            <a:r>
              <a:rPr lang="en-US" altLang="zh-TW" sz="1600" dirty="0">
                <a:solidFill>
                  <a:srgbClr val="0000FF"/>
                </a:solidFill>
                <a:latin typeface="+mn-lt"/>
                <a:ea typeface="標楷體" pitchFamily="65" charset="-120"/>
              </a:rPr>
              <a:t>)</a:t>
            </a:r>
          </a:p>
        </p:txBody>
      </p:sp>
      <p:sp>
        <p:nvSpPr>
          <p:cNvPr id="12" name="Rectangle 84"/>
          <p:cNvSpPr>
            <a:spLocks noChangeArrowheads="1"/>
          </p:cNvSpPr>
          <p:nvPr/>
        </p:nvSpPr>
        <p:spPr bwMode="auto">
          <a:xfrm>
            <a:off x="6091385" y="4228307"/>
            <a:ext cx="246047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1600" dirty="0">
                <a:solidFill>
                  <a:srgbClr val="0000FF"/>
                </a:solidFill>
                <a:latin typeface="+mn-lt"/>
                <a:ea typeface="標楷體" pitchFamily="65" charset="-120"/>
              </a:rPr>
              <a:t>(straightforward)</a:t>
            </a:r>
          </a:p>
        </p:txBody>
      </p:sp>
      <p:sp>
        <p:nvSpPr>
          <p:cNvPr id="13" name="Rectangle 84"/>
          <p:cNvSpPr>
            <a:spLocks noChangeArrowheads="1"/>
          </p:cNvSpPr>
          <p:nvPr/>
        </p:nvSpPr>
        <p:spPr bwMode="auto">
          <a:xfrm>
            <a:off x="6091384" y="4880770"/>
            <a:ext cx="2873104"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1600" dirty="0">
                <a:solidFill>
                  <a:srgbClr val="0000FF"/>
                </a:solidFill>
                <a:latin typeface="+mn-lt"/>
                <a:ea typeface="標楷體" pitchFamily="65" charset="-120"/>
              </a:rPr>
              <a:t>(by combining </a:t>
            </a:r>
            <a:r>
              <a:rPr lang="en-US" altLang="zh-TW" sz="1600" dirty="0" err="1">
                <a:solidFill>
                  <a:srgbClr val="0000FF"/>
                </a:solidFill>
                <a:latin typeface="+mn-lt"/>
                <a:ea typeface="標楷體" pitchFamily="65" charset="-120"/>
              </a:rPr>
              <a:t>Thm</a:t>
            </a:r>
            <a:r>
              <a:rPr lang="en-US" altLang="zh-TW" sz="1600" dirty="0">
                <a:solidFill>
                  <a:srgbClr val="0000FF"/>
                </a:solidFill>
                <a:latin typeface="+mn-lt"/>
                <a:ea typeface="標楷體" pitchFamily="65" charset="-120"/>
              </a:rPr>
              <a:t>. 3.4 and 3.5)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6"/>
          <p:cNvSpPr>
            <a:spLocks noGrp="1"/>
          </p:cNvSpPr>
          <p:nvPr>
            <p:ph type="sldNum" sz="quarter" idx="10"/>
          </p:nvPr>
        </p:nvSpPr>
        <p:spPr/>
        <p:txBody>
          <a:bodyPr/>
          <a:lstStyle/>
          <a:p>
            <a:pPr>
              <a:defRPr/>
            </a:pPr>
            <a:r>
              <a:rPr lang="en-US" altLang="zh-TW"/>
              <a:t>3.</a:t>
            </a:r>
            <a:fld id="{69A189F5-2DA8-44A6-A108-2D7E43C55DC0}" type="slidenum">
              <a:rPr lang="en-US" altLang="zh-TW"/>
              <a:pPr>
                <a:defRPr/>
              </a:pPr>
              <a:t>21</a:t>
            </a:fld>
            <a:endParaRPr lang="en-US" altLang="zh-TW"/>
          </a:p>
        </p:txBody>
      </p:sp>
      <p:graphicFrame>
        <p:nvGraphicFramePr>
          <p:cNvPr id="18434" name="Object 3"/>
          <p:cNvGraphicFramePr>
            <a:graphicFrameLocks noGrp="1" noChangeAspect="1"/>
          </p:cNvGraphicFramePr>
          <p:nvPr>
            <p:ph sz="quarter" idx="1"/>
          </p:nvPr>
        </p:nvGraphicFramePr>
        <p:xfrm>
          <a:off x="2636838" y="836613"/>
          <a:ext cx="3721100" cy="1419225"/>
        </p:xfrm>
        <a:graphic>
          <a:graphicData uri="http://schemas.openxmlformats.org/presentationml/2006/ole">
            <mc:AlternateContent xmlns:mc="http://schemas.openxmlformats.org/markup-compatibility/2006">
              <mc:Choice xmlns:v="urn:schemas-microsoft-com:vml" Requires="v">
                <p:oleObj spid="_x0000_s60516" name="Equation" r:id="rId3" imgW="1866600" imgH="711000" progId="Equation.DSMT4">
                  <p:embed/>
                </p:oleObj>
              </mc:Choice>
              <mc:Fallback>
                <p:oleObj name="Equation" r:id="rId3" imgW="1866600" imgH="7110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6838" y="836613"/>
                        <a:ext cx="3721100" cy="141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2" name="Rectangle 6"/>
          <p:cNvSpPr>
            <a:spLocks noChangeArrowheads="1"/>
          </p:cNvSpPr>
          <p:nvPr/>
        </p:nvSpPr>
        <p:spPr bwMode="auto">
          <a:xfrm>
            <a:off x="431800" y="836613"/>
            <a:ext cx="79248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fontAlgn="ctr">
              <a:spcBef>
                <a:spcPct val="20000"/>
              </a:spcBef>
              <a:buClr>
                <a:schemeClr val="tx1"/>
              </a:buClr>
              <a:buSzPct val="40000"/>
              <a:buFont typeface="Wingdings" pitchFamily="2" charset="2"/>
              <a:buChar char="n"/>
            </a:pPr>
            <a:r>
              <a:rPr lang="en-US" altLang="zh-TW">
                <a:solidFill>
                  <a:schemeClr val="hlink"/>
                </a:solidFill>
                <a:latin typeface="標楷體" pitchFamily="65" charset="-120"/>
                <a:ea typeface="標楷體" pitchFamily="65" charset="-120"/>
              </a:rPr>
              <a:t> </a:t>
            </a:r>
            <a:r>
              <a:rPr lang="en-US" altLang="zh-TW">
                <a:solidFill>
                  <a:schemeClr val="hlink"/>
                </a:solidFill>
                <a:latin typeface="Times New Roman" pitchFamily="18" charset="0"/>
                <a:ea typeface="標楷體" pitchFamily="65" charset="-120"/>
              </a:rPr>
              <a:t>Ex:</a:t>
            </a:r>
          </a:p>
        </p:txBody>
      </p:sp>
      <p:graphicFrame>
        <p:nvGraphicFramePr>
          <p:cNvPr id="18435" name="Object 4"/>
          <p:cNvGraphicFramePr>
            <a:graphicFrameLocks noChangeAspect="1"/>
          </p:cNvGraphicFramePr>
          <p:nvPr/>
        </p:nvGraphicFramePr>
        <p:xfrm>
          <a:off x="665163" y="2443163"/>
          <a:ext cx="3390900" cy="1209675"/>
        </p:xfrm>
        <a:graphic>
          <a:graphicData uri="http://schemas.openxmlformats.org/presentationml/2006/ole">
            <mc:AlternateContent xmlns:mc="http://schemas.openxmlformats.org/markup-compatibility/2006">
              <mc:Choice xmlns:v="urn:schemas-microsoft-com:vml" Requires="v">
                <p:oleObj spid="_x0000_s60517" name="Equation" r:id="rId5" imgW="1993680" imgH="711000" progId="Equation.DSMT4">
                  <p:embed/>
                </p:oleObj>
              </mc:Choice>
              <mc:Fallback>
                <p:oleObj name="Equation" r:id="rId5" imgW="1993680" imgH="7110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5163" y="2443163"/>
                        <a:ext cx="3390900"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6" name="Object 5"/>
          <p:cNvGraphicFramePr>
            <a:graphicFrameLocks noChangeAspect="1"/>
          </p:cNvGraphicFramePr>
          <p:nvPr/>
        </p:nvGraphicFramePr>
        <p:xfrm>
          <a:off x="701675" y="3976688"/>
          <a:ext cx="3217863" cy="1209675"/>
        </p:xfrm>
        <a:graphic>
          <a:graphicData uri="http://schemas.openxmlformats.org/presentationml/2006/ole">
            <mc:AlternateContent xmlns:mc="http://schemas.openxmlformats.org/markup-compatibility/2006">
              <mc:Choice xmlns:v="urn:schemas-microsoft-com:vml" Requires="v">
                <p:oleObj spid="_x0000_s60518" name="Equation" r:id="rId7" imgW="1892160" imgH="711000" progId="Equation.DSMT4">
                  <p:embed/>
                </p:oleObj>
              </mc:Choice>
              <mc:Fallback>
                <p:oleObj name="Equation" r:id="rId7" imgW="1892160" imgH="7110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675" y="3976688"/>
                        <a:ext cx="3217863"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7"/>
          <p:cNvGraphicFramePr>
            <a:graphicFrameLocks noChangeAspect="1"/>
          </p:cNvGraphicFramePr>
          <p:nvPr/>
        </p:nvGraphicFramePr>
        <p:xfrm>
          <a:off x="636588" y="5510213"/>
          <a:ext cx="3760787" cy="1209675"/>
        </p:xfrm>
        <a:graphic>
          <a:graphicData uri="http://schemas.openxmlformats.org/presentationml/2006/ole">
            <mc:AlternateContent xmlns:mc="http://schemas.openxmlformats.org/markup-compatibility/2006">
              <mc:Choice xmlns:v="urn:schemas-microsoft-com:vml" Requires="v">
                <p:oleObj spid="_x0000_s60519" name="Equation" r:id="rId9" imgW="2209680" imgH="711000" progId="Equation.DSMT4">
                  <p:embed/>
                </p:oleObj>
              </mc:Choice>
              <mc:Fallback>
                <p:oleObj name="Equation" r:id="rId9" imgW="2209680" imgH="7110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6588" y="5510213"/>
                        <a:ext cx="3760787"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8" name="Object 9"/>
          <p:cNvGraphicFramePr>
            <a:graphicFrameLocks noChangeAspect="1"/>
          </p:cNvGraphicFramePr>
          <p:nvPr/>
        </p:nvGraphicFramePr>
        <p:xfrm>
          <a:off x="4716463" y="2589213"/>
          <a:ext cx="3652837" cy="777875"/>
        </p:xfrm>
        <a:graphic>
          <a:graphicData uri="http://schemas.openxmlformats.org/presentationml/2006/ole">
            <mc:AlternateContent xmlns:mc="http://schemas.openxmlformats.org/markup-compatibility/2006">
              <mc:Choice xmlns:v="urn:schemas-microsoft-com:vml" Requires="v">
                <p:oleObj spid="_x0000_s60520" name="Equation" r:id="rId11" imgW="2145960" imgH="457200" progId="Equation.DSMT4">
                  <p:embed/>
                </p:oleObj>
              </mc:Choice>
              <mc:Fallback>
                <p:oleObj name="Equation" r:id="rId11" imgW="2145960" imgH="45720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463" y="2589213"/>
                        <a:ext cx="3652837" cy="777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9" name="Object 10"/>
          <p:cNvGraphicFramePr>
            <a:graphicFrameLocks noChangeAspect="1"/>
          </p:cNvGraphicFramePr>
          <p:nvPr/>
        </p:nvGraphicFramePr>
        <p:xfrm>
          <a:off x="4749800" y="4195763"/>
          <a:ext cx="3382963" cy="733425"/>
        </p:xfrm>
        <a:graphic>
          <a:graphicData uri="http://schemas.openxmlformats.org/presentationml/2006/ole">
            <mc:AlternateContent xmlns:mc="http://schemas.openxmlformats.org/markup-compatibility/2006">
              <mc:Choice xmlns:v="urn:schemas-microsoft-com:vml" Requires="v">
                <p:oleObj spid="_x0000_s60521" name="Equation" r:id="rId13" imgW="1993680" imgH="431640" progId="Equation.DSMT4">
                  <p:embed/>
                </p:oleObj>
              </mc:Choice>
              <mc:Fallback>
                <p:oleObj name="Equation" r:id="rId13" imgW="1993680" imgH="431640" progId="Equation.DSMT4">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49800" y="4195763"/>
                        <a:ext cx="3382963"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0" name="Object 11"/>
          <p:cNvGraphicFramePr>
            <a:graphicFrameLocks noChangeAspect="1"/>
          </p:cNvGraphicFramePr>
          <p:nvPr/>
        </p:nvGraphicFramePr>
        <p:xfrm>
          <a:off x="4786313" y="5656263"/>
          <a:ext cx="2486025" cy="820737"/>
        </p:xfrm>
        <a:graphic>
          <a:graphicData uri="http://schemas.openxmlformats.org/presentationml/2006/ole">
            <mc:AlternateContent xmlns:mc="http://schemas.openxmlformats.org/markup-compatibility/2006">
              <mc:Choice xmlns:v="urn:schemas-microsoft-com:vml" Requires="v">
                <p:oleObj spid="_x0000_s60522" name="Equation" r:id="rId15" imgW="1460160" imgH="482400" progId="Equation.DSMT4">
                  <p:embed/>
                </p:oleObj>
              </mc:Choice>
              <mc:Fallback>
                <p:oleObj name="Equation" r:id="rId15" imgW="1460160" imgH="482400" progId="Equation.DSMT4">
                  <p:embed/>
                  <p:pic>
                    <p:nvPicPr>
                      <p:cNvPr id="0"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86313" y="5656263"/>
                        <a:ext cx="2486025" cy="820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10"/>
          </p:nvPr>
        </p:nvSpPr>
        <p:spPr/>
        <p:txBody>
          <a:bodyPr/>
          <a:lstStyle/>
          <a:p>
            <a:pPr>
              <a:defRPr/>
            </a:pPr>
            <a:r>
              <a:rPr lang="en-US" altLang="zh-TW"/>
              <a:t>3.</a:t>
            </a:r>
            <a:fld id="{2C8FE8C8-94F1-4594-9BA0-94D89CCB2959}" type="slidenum">
              <a:rPr lang="en-US" altLang="zh-TW"/>
              <a:pPr>
                <a:defRPr/>
              </a:pPr>
              <a:t>22</a:t>
            </a:fld>
            <a:endParaRPr lang="en-US" altLang="zh-TW"/>
          </a:p>
        </p:txBody>
      </p:sp>
      <p:sp>
        <p:nvSpPr>
          <p:cNvPr id="19465" name="Rectangle 4"/>
          <p:cNvSpPr>
            <a:spLocks noChangeArrowheads="1"/>
          </p:cNvSpPr>
          <p:nvPr/>
        </p:nvSpPr>
        <p:spPr bwMode="auto">
          <a:xfrm>
            <a:off x="395288" y="800100"/>
            <a:ext cx="8748712" cy="20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pPr>
            <a:r>
              <a:rPr lang="en-US" altLang="zh-TW" dirty="0">
                <a:solidFill>
                  <a:schemeClr val="hlink"/>
                </a:solidFill>
                <a:latin typeface="Times New Roman" pitchFamily="18" charset="0"/>
                <a:ea typeface="標楷體" pitchFamily="65" charset="-120"/>
              </a:rPr>
              <a:t>Row reduction method to evaluate the determinant</a:t>
            </a:r>
          </a:p>
          <a:p>
            <a:pPr marL="342900" indent="-342900">
              <a:spcBef>
                <a:spcPts val="300"/>
              </a:spcBef>
              <a:buClr>
                <a:schemeClr val="tx1"/>
              </a:buClr>
              <a:buSzPct val="40000"/>
              <a:buFont typeface="Wingdings" pitchFamily="2" charset="2"/>
              <a:buNone/>
            </a:pPr>
            <a:r>
              <a:rPr lang="en-US" altLang="zh-TW" dirty="0">
                <a:solidFill>
                  <a:schemeClr val="hlink"/>
                </a:solidFill>
                <a:latin typeface="Times New Roman" pitchFamily="18" charset="0"/>
                <a:ea typeface="標楷體" pitchFamily="65" charset="-120"/>
              </a:rPr>
              <a:t>  </a:t>
            </a:r>
            <a:r>
              <a:rPr lang="en-US" altLang="zh-TW" dirty="0">
                <a:solidFill>
                  <a:schemeClr val="bg2"/>
                </a:solidFill>
                <a:latin typeface="Times New Roman" pitchFamily="18" charset="0"/>
                <a:ea typeface="標楷體" pitchFamily="65" charset="-120"/>
              </a:rPr>
              <a:t>1. A row-echelon form of a square matrix is either an upper triangular matrix or a matrix with zero rows</a:t>
            </a:r>
          </a:p>
          <a:p>
            <a:pPr marL="342900" indent="-342900">
              <a:spcBef>
                <a:spcPts val="300"/>
              </a:spcBef>
              <a:buClr>
                <a:schemeClr val="tx1"/>
              </a:buClr>
              <a:buSzPct val="40000"/>
              <a:buFont typeface="Wingdings" pitchFamily="2" charset="2"/>
              <a:buNone/>
            </a:pPr>
            <a:r>
              <a:rPr lang="en-US" altLang="zh-TW" dirty="0">
                <a:solidFill>
                  <a:schemeClr val="bg2"/>
                </a:solidFill>
                <a:latin typeface="Times New Roman" pitchFamily="18" charset="0"/>
                <a:ea typeface="標楷體" pitchFamily="65" charset="-120"/>
              </a:rPr>
              <a:t>  2. It is easy to calculate the determinant of an upper triangular matrix (by Theorem 3.2) or a matrix with zero rows (</a:t>
            </a:r>
            <a:r>
              <a:rPr lang="en-US" altLang="zh-TW" dirty="0" err="1">
                <a:solidFill>
                  <a:schemeClr val="bg2"/>
                </a:solidFill>
                <a:latin typeface="Times New Roman" pitchFamily="18" charset="0"/>
                <a:ea typeface="標楷體" pitchFamily="65" charset="-120"/>
              </a:rPr>
              <a:t>det</a:t>
            </a:r>
            <a:r>
              <a:rPr lang="en-US" altLang="zh-TW" dirty="0">
                <a:solidFill>
                  <a:schemeClr val="bg2"/>
                </a:solidFill>
                <a:latin typeface="Times New Roman" pitchFamily="18" charset="0"/>
                <a:ea typeface="標楷體" pitchFamily="65" charset="-120"/>
              </a:rPr>
              <a:t> = 0)</a:t>
            </a:r>
          </a:p>
        </p:txBody>
      </p:sp>
      <p:sp>
        <p:nvSpPr>
          <p:cNvPr id="19466" name="Rectangle 6"/>
          <p:cNvSpPr>
            <a:spLocks noChangeArrowheads="1"/>
          </p:cNvSpPr>
          <p:nvPr/>
        </p:nvSpPr>
        <p:spPr bwMode="auto">
          <a:xfrm>
            <a:off x="431800" y="3037098"/>
            <a:ext cx="853281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fontAlgn="ctr">
              <a:spcBef>
                <a:spcPct val="20000"/>
              </a:spcBef>
              <a:buClr>
                <a:schemeClr val="tx1"/>
              </a:buClr>
              <a:buSzPct val="40000"/>
              <a:buFont typeface="Wingdings" pitchFamily="2" charset="2"/>
              <a:buChar char="n"/>
            </a:pPr>
            <a:r>
              <a:rPr lang="en-US" altLang="zh-TW" dirty="0">
                <a:solidFill>
                  <a:schemeClr val="hlink"/>
                </a:solidFill>
                <a:latin typeface="標楷體" pitchFamily="65" charset="-120"/>
                <a:ea typeface="標楷體" pitchFamily="65" charset="-120"/>
              </a:rPr>
              <a:t> </a:t>
            </a:r>
            <a:r>
              <a:rPr lang="en-US" altLang="zh-TW" dirty="0">
                <a:solidFill>
                  <a:schemeClr val="hlink"/>
                </a:solidFill>
                <a:latin typeface="Times New Roman" pitchFamily="18" charset="0"/>
                <a:ea typeface="標楷體" pitchFamily="65" charset="-120"/>
              </a:rPr>
              <a:t>Ex: Evaluation a determinant using elementary row operations</a:t>
            </a:r>
            <a:endParaRPr lang="en-US" altLang="zh-TW" dirty="0">
              <a:solidFill>
                <a:schemeClr val="folHlink"/>
              </a:solidFill>
              <a:latin typeface="Times New Roman" pitchFamily="18" charset="0"/>
              <a:ea typeface="標楷體" pitchFamily="65" charset="-120"/>
            </a:endParaRPr>
          </a:p>
        </p:txBody>
      </p:sp>
      <p:graphicFrame>
        <p:nvGraphicFramePr>
          <p:cNvPr id="19458" name="Object 7"/>
          <p:cNvGraphicFramePr>
            <a:graphicFrameLocks noChangeAspect="1"/>
          </p:cNvGraphicFramePr>
          <p:nvPr>
            <p:extLst>
              <p:ext uri="{D42A27DB-BD31-4B8C-83A1-F6EECF244321}">
                <p14:modId xmlns:p14="http://schemas.microsoft.com/office/powerpoint/2010/main" val="3036752109"/>
              </p:ext>
            </p:extLst>
          </p:nvPr>
        </p:nvGraphicFramePr>
        <p:xfrm>
          <a:off x="990600" y="3595787"/>
          <a:ext cx="2116138" cy="1119187"/>
        </p:xfrm>
        <a:graphic>
          <a:graphicData uri="http://schemas.openxmlformats.org/presentationml/2006/ole">
            <mc:AlternateContent xmlns:mc="http://schemas.openxmlformats.org/markup-compatibility/2006">
              <mc:Choice xmlns:v="urn:schemas-microsoft-com:vml" Requires="v">
                <p:oleObj spid="_x0000_s20423" name="Equation" r:id="rId3" imgW="1054080" imgH="558720" progId="Equation.3">
                  <p:embed/>
                </p:oleObj>
              </mc:Choice>
              <mc:Fallback>
                <p:oleObj name="Equation" r:id="rId3" imgW="1054080" imgH="55872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595787"/>
                        <a:ext cx="2116138" cy="1119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59" name="Object 9"/>
          <p:cNvGraphicFramePr>
            <a:graphicFrameLocks noGrp="1" noChangeAspect="1"/>
          </p:cNvGraphicFramePr>
          <p:nvPr>
            <p:ph sz="half" idx="2"/>
            <p:extLst>
              <p:ext uri="{D42A27DB-BD31-4B8C-83A1-F6EECF244321}">
                <p14:modId xmlns:p14="http://schemas.microsoft.com/office/powerpoint/2010/main" val="1648932737"/>
              </p:ext>
            </p:extLst>
          </p:nvPr>
        </p:nvGraphicFramePr>
        <p:xfrm>
          <a:off x="3276600" y="3975199"/>
          <a:ext cx="1625600" cy="342900"/>
        </p:xfrm>
        <a:graphic>
          <a:graphicData uri="http://schemas.openxmlformats.org/presentationml/2006/ole">
            <mc:AlternateContent xmlns:mc="http://schemas.openxmlformats.org/markup-compatibility/2006">
              <mc:Choice xmlns:v="urn:schemas-microsoft-com:vml" Requires="v">
                <p:oleObj spid="_x0000_s20424" name="方程式" r:id="rId5" imgW="1625400" imgH="342720" progId="Equation.3">
                  <p:embed/>
                </p:oleObj>
              </mc:Choice>
              <mc:Fallback>
                <p:oleObj name="方程式" r:id="rId5" imgW="1625400" imgH="34272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975199"/>
                        <a:ext cx="16256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7" name="Rectangle 12"/>
          <p:cNvSpPr>
            <a:spLocks noChangeArrowheads="1"/>
          </p:cNvSpPr>
          <p:nvPr/>
        </p:nvSpPr>
        <p:spPr bwMode="auto">
          <a:xfrm>
            <a:off x="539750" y="4838799"/>
            <a:ext cx="38862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graphicFrame>
        <p:nvGraphicFramePr>
          <p:cNvPr id="19460" name="Object 13"/>
          <p:cNvGraphicFramePr>
            <a:graphicFrameLocks noChangeAspect="1"/>
          </p:cNvGraphicFramePr>
          <p:nvPr>
            <p:extLst>
              <p:ext uri="{D42A27DB-BD31-4B8C-83A1-F6EECF244321}">
                <p14:modId xmlns:p14="http://schemas.microsoft.com/office/powerpoint/2010/main" val="2535240330"/>
              </p:ext>
            </p:extLst>
          </p:nvPr>
        </p:nvGraphicFramePr>
        <p:xfrm>
          <a:off x="811213" y="5246960"/>
          <a:ext cx="5210175" cy="1422400"/>
        </p:xfrm>
        <a:graphic>
          <a:graphicData uri="http://schemas.openxmlformats.org/presentationml/2006/ole">
            <mc:AlternateContent xmlns:mc="http://schemas.openxmlformats.org/markup-compatibility/2006">
              <mc:Choice xmlns:v="urn:schemas-microsoft-com:vml" Requires="v">
                <p:oleObj spid="_x0000_s20425" name="Equation" r:id="rId7" imgW="2603160" imgH="711000" progId="Equation.DSMT4">
                  <p:embed/>
                </p:oleObj>
              </mc:Choice>
              <mc:Fallback>
                <p:oleObj name="Equation" r:id="rId7" imgW="2603160" imgH="711000"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1213" y="5246960"/>
                        <a:ext cx="5210175"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1" name="Object 5"/>
          <p:cNvGraphicFramePr>
            <a:graphicFrameLocks noChangeAspect="1"/>
          </p:cNvGraphicFramePr>
          <p:nvPr>
            <p:extLst>
              <p:ext uri="{D42A27DB-BD31-4B8C-83A1-F6EECF244321}">
                <p14:modId xmlns:p14="http://schemas.microsoft.com/office/powerpoint/2010/main" val="1209159320"/>
              </p:ext>
            </p:extLst>
          </p:nvPr>
        </p:nvGraphicFramePr>
        <p:xfrm>
          <a:off x="2500313" y="5605735"/>
          <a:ext cx="611187" cy="661987"/>
        </p:xfrm>
        <a:graphic>
          <a:graphicData uri="http://schemas.openxmlformats.org/presentationml/2006/ole">
            <mc:AlternateContent xmlns:mc="http://schemas.openxmlformats.org/markup-compatibility/2006">
              <mc:Choice xmlns:v="urn:schemas-microsoft-com:vml" Requires="v">
                <p:oleObj spid="_x0000_s20426" name="Equation" r:id="rId9" imgW="152280" imgH="164880" progId="Equation.DSMT4">
                  <p:embed/>
                </p:oleObj>
              </mc:Choice>
              <mc:Fallback>
                <p:oleObj name="Equation" r:id="rId9" imgW="152280" imgH="16488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0313" y="5605735"/>
                        <a:ext cx="611187" cy="661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10"/>
          <p:cNvGraphicFramePr>
            <a:graphicFrameLocks noChangeAspect="1"/>
          </p:cNvGraphicFramePr>
          <p:nvPr>
            <p:extLst>
              <p:ext uri="{D42A27DB-BD31-4B8C-83A1-F6EECF244321}">
                <p14:modId xmlns:p14="http://schemas.microsoft.com/office/powerpoint/2010/main" val="2203003264"/>
              </p:ext>
            </p:extLst>
          </p:nvPr>
        </p:nvGraphicFramePr>
        <p:xfrm>
          <a:off x="5056188" y="5532710"/>
          <a:ext cx="661987" cy="915987"/>
        </p:xfrm>
        <a:graphic>
          <a:graphicData uri="http://schemas.openxmlformats.org/presentationml/2006/ole">
            <mc:AlternateContent xmlns:mc="http://schemas.openxmlformats.org/markup-compatibility/2006">
              <mc:Choice xmlns:v="urn:schemas-microsoft-com:vml" Requires="v">
                <p:oleObj spid="_x0000_s20427" name="Equation" r:id="rId11" imgW="164880" imgH="228600" progId="Equation.DSMT4">
                  <p:embed/>
                </p:oleObj>
              </mc:Choice>
              <mc:Fallback>
                <p:oleObj name="Equation" r:id="rId11" imgW="164880" imgH="22860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56188" y="5532710"/>
                        <a:ext cx="661987"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3" name="Object 23"/>
          <p:cNvGraphicFramePr>
            <a:graphicFrameLocks noChangeAspect="1"/>
          </p:cNvGraphicFramePr>
          <p:nvPr>
            <p:extLst>
              <p:ext uri="{D42A27DB-BD31-4B8C-83A1-F6EECF244321}">
                <p14:modId xmlns:p14="http://schemas.microsoft.com/office/powerpoint/2010/main" val="2958460612"/>
              </p:ext>
            </p:extLst>
          </p:nvPr>
        </p:nvGraphicFramePr>
        <p:xfrm>
          <a:off x="6653213" y="5464447"/>
          <a:ext cx="2471737" cy="823913"/>
        </p:xfrm>
        <a:graphic>
          <a:graphicData uri="http://schemas.openxmlformats.org/presentationml/2006/ole">
            <mc:AlternateContent xmlns:mc="http://schemas.openxmlformats.org/markup-compatibility/2006">
              <mc:Choice xmlns:v="urn:schemas-microsoft-com:vml" Requires="v">
                <p:oleObj spid="_x0000_s20428" name="Equation" r:id="rId13" imgW="1371600" imgH="457200" progId="Equation.DSMT4">
                  <p:embed/>
                </p:oleObj>
              </mc:Choice>
              <mc:Fallback>
                <p:oleObj name="Equation" r:id="rId13" imgW="1371600" imgH="457200" progId="Equation.DSMT4">
                  <p:embed/>
                  <p:pic>
                    <p:nvPicPr>
                      <p:cNvPr id="0" name="Object 2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53213" y="5464447"/>
                        <a:ext cx="2471737"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8" name="Rectangle 22"/>
          <p:cNvSpPr>
            <a:spLocks noGrp="1" noChangeArrowheads="1"/>
          </p:cNvSpPr>
          <p:nvPr>
            <p:ph type="body" sz="half" idx="1"/>
          </p:nvPr>
        </p:nvSpPr>
        <p:spPr>
          <a:xfrm>
            <a:off x="6470650" y="4843735"/>
            <a:ext cx="2446338" cy="498475"/>
          </a:xfrm>
          <a:noFill/>
        </p:spPr>
        <p:txBody>
          <a:bodyPr/>
          <a:lstStyle/>
          <a:p>
            <a:pPr eaLnBrk="1" hangingPunct="1"/>
            <a:r>
              <a:rPr lang="en-US" altLang="zh-TW"/>
              <a:t>Notes: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0"/>
          </p:nvPr>
        </p:nvSpPr>
        <p:spPr/>
        <p:txBody>
          <a:bodyPr/>
          <a:lstStyle/>
          <a:p>
            <a:pPr>
              <a:defRPr/>
            </a:pPr>
            <a:r>
              <a:rPr lang="en-US" altLang="zh-TW"/>
              <a:t>3.</a:t>
            </a:r>
            <a:fld id="{0789A8EE-C5BD-4FAE-86EC-C22CD95AC86F}" type="slidenum">
              <a:rPr lang="en-US" altLang="zh-TW"/>
              <a:pPr>
                <a:defRPr/>
              </a:pPr>
              <a:t>23</a:t>
            </a:fld>
            <a:endParaRPr lang="en-US" altLang="zh-TW"/>
          </a:p>
        </p:txBody>
      </p:sp>
      <p:graphicFrame>
        <p:nvGraphicFramePr>
          <p:cNvPr id="20482" name="Object 6"/>
          <p:cNvGraphicFramePr>
            <a:graphicFrameLocks noGrp="1" noChangeAspect="1"/>
          </p:cNvGraphicFramePr>
          <p:nvPr>
            <p:ph sz="quarter" idx="2"/>
          </p:nvPr>
        </p:nvGraphicFramePr>
        <p:xfrm>
          <a:off x="774700" y="2381250"/>
          <a:ext cx="4216400" cy="1422400"/>
        </p:xfrm>
        <a:graphic>
          <a:graphicData uri="http://schemas.openxmlformats.org/presentationml/2006/ole">
            <mc:AlternateContent xmlns:mc="http://schemas.openxmlformats.org/markup-compatibility/2006">
              <mc:Choice xmlns:v="urn:schemas-microsoft-com:vml" Requires="v">
                <p:oleObj spid="_x0000_s21444" name="Equation" r:id="rId3" imgW="2108160" imgH="711000" progId="Equation.DSMT4">
                  <p:embed/>
                </p:oleObj>
              </mc:Choice>
              <mc:Fallback>
                <p:oleObj name="Equation" r:id="rId3" imgW="2108160" imgH="7110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700" y="2381250"/>
                        <a:ext cx="4216400"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3" name="Object 16"/>
          <p:cNvGraphicFramePr>
            <a:graphicFrameLocks noChangeAspect="1"/>
          </p:cNvGraphicFramePr>
          <p:nvPr/>
        </p:nvGraphicFramePr>
        <p:xfrm>
          <a:off x="750888" y="914400"/>
          <a:ext cx="7186612" cy="1422400"/>
        </p:xfrm>
        <a:graphic>
          <a:graphicData uri="http://schemas.openxmlformats.org/presentationml/2006/ole">
            <mc:AlternateContent xmlns:mc="http://schemas.openxmlformats.org/markup-compatibility/2006">
              <mc:Choice xmlns:v="urn:schemas-microsoft-com:vml" Requires="v">
                <p:oleObj spid="_x0000_s21445" name="Equation" r:id="rId5" imgW="3593880" imgH="711000" progId="Equation.DSMT4">
                  <p:embed/>
                </p:oleObj>
              </mc:Choice>
              <mc:Fallback>
                <p:oleObj name="Equation" r:id="rId5" imgW="3593880" imgH="711000"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0888" y="914400"/>
                        <a:ext cx="7186612"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9" name="Rectangle 22"/>
          <p:cNvSpPr>
            <a:spLocks noGrp="1" noChangeArrowheads="1"/>
          </p:cNvSpPr>
          <p:nvPr>
            <p:ph type="body" sz="half" idx="1"/>
          </p:nvPr>
        </p:nvSpPr>
        <p:spPr>
          <a:xfrm>
            <a:off x="431800" y="3924300"/>
            <a:ext cx="3886200" cy="498475"/>
          </a:xfrm>
          <a:noFill/>
        </p:spPr>
        <p:txBody>
          <a:bodyPr/>
          <a:lstStyle/>
          <a:p>
            <a:pPr eaLnBrk="1" hangingPunct="1"/>
            <a:r>
              <a:rPr lang="en-US" altLang="zh-TW"/>
              <a:t>Notes:</a:t>
            </a:r>
          </a:p>
        </p:txBody>
      </p:sp>
      <p:graphicFrame>
        <p:nvGraphicFramePr>
          <p:cNvPr id="20484" name="Object 23"/>
          <p:cNvGraphicFramePr>
            <a:graphicFrameLocks noChangeAspect="1"/>
          </p:cNvGraphicFramePr>
          <p:nvPr/>
        </p:nvGraphicFramePr>
        <p:xfrm>
          <a:off x="1027113" y="4524375"/>
          <a:ext cx="6246812" cy="1803400"/>
        </p:xfrm>
        <a:graphic>
          <a:graphicData uri="http://schemas.openxmlformats.org/presentationml/2006/ole">
            <mc:AlternateContent xmlns:mc="http://schemas.openxmlformats.org/markup-compatibility/2006">
              <mc:Choice xmlns:v="urn:schemas-microsoft-com:vml" Requires="v">
                <p:oleObj spid="_x0000_s21446" name="Equation" r:id="rId7" imgW="3124080" imgH="901440" progId="Equation.DSMT4">
                  <p:embed/>
                </p:oleObj>
              </mc:Choice>
              <mc:Fallback>
                <p:oleObj name="Equation" r:id="rId7" imgW="3124080" imgH="901440" progId="Equation.DSMT4">
                  <p:embed/>
                  <p:pic>
                    <p:nvPicPr>
                      <p:cNvPr id="0"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7113" y="4524375"/>
                        <a:ext cx="6246812" cy="180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5" name="Object 9"/>
          <p:cNvGraphicFramePr>
            <a:graphicFrameLocks noChangeAspect="1"/>
          </p:cNvGraphicFramePr>
          <p:nvPr/>
        </p:nvGraphicFramePr>
        <p:xfrm>
          <a:off x="2417763" y="1201738"/>
          <a:ext cx="763587" cy="915987"/>
        </p:xfrm>
        <a:graphic>
          <a:graphicData uri="http://schemas.openxmlformats.org/presentationml/2006/ole">
            <mc:AlternateContent xmlns:mc="http://schemas.openxmlformats.org/markup-compatibility/2006">
              <mc:Choice xmlns:v="urn:schemas-microsoft-com:vml" Requires="v">
                <p:oleObj spid="_x0000_s21447" name="Equation" r:id="rId9" imgW="190440" imgH="228600" progId="Equation.DSMT4">
                  <p:embed/>
                </p:oleObj>
              </mc:Choice>
              <mc:Fallback>
                <p:oleObj name="Equation" r:id="rId9" imgW="190440" imgH="22860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17763" y="1201738"/>
                        <a:ext cx="763587"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6" name="Object 10"/>
          <p:cNvGraphicFramePr>
            <a:graphicFrameLocks noChangeAspect="1"/>
          </p:cNvGraphicFramePr>
          <p:nvPr/>
        </p:nvGraphicFramePr>
        <p:xfrm>
          <a:off x="6872288" y="1201738"/>
          <a:ext cx="712787" cy="915987"/>
        </p:xfrm>
        <a:graphic>
          <a:graphicData uri="http://schemas.openxmlformats.org/presentationml/2006/ole">
            <mc:AlternateContent xmlns:mc="http://schemas.openxmlformats.org/markup-compatibility/2006">
              <mc:Choice xmlns:v="urn:schemas-microsoft-com:vml" Requires="v">
                <p:oleObj spid="_x0000_s21448" name="Equation" r:id="rId11" imgW="177480" imgH="228600" progId="Equation.DSMT4">
                  <p:embed/>
                </p:oleObj>
              </mc:Choice>
              <mc:Fallback>
                <p:oleObj name="Equation" r:id="rId11" imgW="177480" imgH="22860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72288" y="1201738"/>
                        <a:ext cx="712787"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7" name="Object 11"/>
          <p:cNvGraphicFramePr>
            <a:graphicFrameLocks noChangeAspect="1"/>
          </p:cNvGraphicFramePr>
          <p:nvPr/>
        </p:nvGraphicFramePr>
        <p:xfrm>
          <a:off x="2355850" y="2625725"/>
          <a:ext cx="763588" cy="915988"/>
        </p:xfrm>
        <a:graphic>
          <a:graphicData uri="http://schemas.openxmlformats.org/presentationml/2006/ole">
            <mc:AlternateContent xmlns:mc="http://schemas.openxmlformats.org/markup-compatibility/2006">
              <mc:Choice xmlns:v="urn:schemas-microsoft-com:vml" Requires="v">
                <p:oleObj spid="_x0000_s21449" name="Equation" r:id="rId13" imgW="190440" imgH="228600" progId="Equation.DSMT4">
                  <p:embed/>
                </p:oleObj>
              </mc:Choice>
              <mc:Fallback>
                <p:oleObj name="Equation" r:id="rId13" imgW="190440" imgH="228600" progId="Equation.DSMT4">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55850" y="2625725"/>
                        <a:ext cx="763588"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投影片編號版面配置區 3"/>
          <p:cNvSpPr>
            <a:spLocks noGrp="1"/>
          </p:cNvSpPr>
          <p:nvPr>
            <p:ph type="sldNum" sz="quarter" idx="10"/>
          </p:nvPr>
        </p:nvSpPr>
        <p:spPr/>
        <p:txBody>
          <a:bodyPr/>
          <a:lstStyle/>
          <a:p>
            <a:pPr>
              <a:defRPr/>
            </a:pPr>
            <a:r>
              <a:rPr lang="en-US" altLang="zh-TW"/>
              <a:t>3.</a:t>
            </a:r>
            <a:fld id="{796DA6A2-0065-4F91-82D2-D8A809F97483}" type="slidenum">
              <a:rPr lang="en-US" altLang="zh-TW"/>
              <a:pPr>
                <a:defRPr/>
              </a:pPr>
              <a:t>24</a:t>
            </a:fld>
            <a:endParaRPr lang="en-US" altLang="zh-TW"/>
          </a:p>
        </p:txBody>
      </p:sp>
      <p:graphicFrame>
        <p:nvGraphicFramePr>
          <p:cNvPr id="133266" name="Group 146"/>
          <p:cNvGraphicFramePr>
            <a:graphicFrameLocks noGrp="1"/>
          </p:cNvGraphicFramePr>
          <p:nvPr>
            <p:ph idx="1"/>
            <p:extLst>
              <p:ext uri="{D42A27DB-BD31-4B8C-83A1-F6EECF244321}">
                <p14:modId xmlns:p14="http://schemas.microsoft.com/office/powerpoint/2010/main" val="1550875332"/>
              </p:ext>
            </p:extLst>
          </p:nvPr>
        </p:nvGraphicFramePr>
        <p:xfrm>
          <a:off x="576263" y="2097088"/>
          <a:ext cx="7924800" cy="2838451"/>
        </p:xfrm>
        <a:graphic>
          <a:graphicData uri="http://schemas.openxmlformats.org/drawingml/2006/table">
            <a:tbl>
              <a:tblPr/>
              <a:tblGrid>
                <a:gridCol w="1584325">
                  <a:extLst>
                    <a:ext uri="{9D8B030D-6E8A-4147-A177-3AD203B41FA5}">
                      <a16:colId xmlns:a16="http://schemas.microsoft.com/office/drawing/2014/main" val="20000"/>
                    </a:ext>
                  </a:extLst>
                </a:gridCol>
                <a:gridCol w="1582737">
                  <a:extLst>
                    <a:ext uri="{9D8B030D-6E8A-4147-A177-3AD203B41FA5}">
                      <a16:colId xmlns:a16="http://schemas.microsoft.com/office/drawing/2014/main" val="20001"/>
                    </a:ext>
                  </a:extLst>
                </a:gridCol>
                <a:gridCol w="1587500">
                  <a:extLst>
                    <a:ext uri="{9D8B030D-6E8A-4147-A177-3AD203B41FA5}">
                      <a16:colId xmlns:a16="http://schemas.microsoft.com/office/drawing/2014/main" val="20002"/>
                    </a:ext>
                  </a:extLst>
                </a:gridCol>
                <a:gridCol w="1585913">
                  <a:extLst>
                    <a:ext uri="{9D8B030D-6E8A-4147-A177-3AD203B41FA5}">
                      <a16:colId xmlns:a16="http://schemas.microsoft.com/office/drawing/2014/main" val="20003"/>
                    </a:ext>
                  </a:extLst>
                </a:gridCol>
                <a:gridCol w="1584325">
                  <a:extLst>
                    <a:ext uri="{9D8B030D-6E8A-4147-A177-3AD203B41FA5}">
                      <a16:colId xmlns:a16="http://schemas.microsoft.com/office/drawing/2014/main" val="20004"/>
                    </a:ext>
                  </a:extLst>
                </a:gridCol>
              </a:tblGrid>
              <a:tr h="5667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endParaRPr kumimoji="1" lang="zh-TW" altLang="zh-TW" sz="2000" b="0" i="0" u="none" strike="noStrike" cap="none" normalizeH="0" baseline="0" dirty="0">
                        <a:ln>
                          <a:noFill/>
                        </a:ln>
                        <a:solidFill>
                          <a:schemeClr val="hlink"/>
                        </a:solidFill>
                        <a:effectLst/>
                        <a:latin typeface="Times New Roman" pitchFamily="18" charset="0"/>
                        <a:ea typeface="標楷體" pitchFamily="65" charset="-120"/>
                      </a:endParaRP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hlink"/>
                          </a:solidFill>
                          <a:effectLst/>
                          <a:latin typeface="Times New Roman" pitchFamily="18" charset="0"/>
                          <a:ea typeface="標楷體" pitchFamily="65" charset="-120"/>
                        </a:rPr>
                        <a:t>Cofactor Expansion</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hlink"/>
                          </a:solidFill>
                          <a:effectLst/>
                          <a:latin typeface="Times New Roman" pitchFamily="18" charset="0"/>
                          <a:ea typeface="標楷體" pitchFamily="65" charset="-120"/>
                        </a:rPr>
                        <a:t>Row Reduction</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extLst>
                  <a:ext uri="{0D108BD9-81ED-4DB2-BD59-A6C34878D82A}">
                    <a16:rowId xmlns:a16="http://schemas.microsoft.com/office/drawing/2014/main" val="10000"/>
                  </a:ext>
                </a:extLst>
              </a:tr>
              <a:tr h="5683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dirty="0">
                          <a:ln>
                            <a:noFill/>
                          </a:ln>
                          <a:solidFill>
                            <a:schemeClr val="hlink"/>
                          </a:solidFill>
                          <a:effectLst/>
                          <a:latin typeface="Times New Roman" pitchFamily="18" charset="0"/>
                          <a:ea typeface="標楷體" pitchFamily="65" charset="-120"/>
                        </a:rPr>
                        <a:t>Order</a:t>
                      </a:r>
                      <a:r>
                        <a:rPr kumimoji="1" lang="en-US" altLang="zh-TW" sz="2000" b="0" i="1" u="none" strike="noStrike" cap="none" normalizeH="0" baseline="0" dirty="0">
                          <a:ln>
                            <a:noFill/>
                          </a:ln>
                          <a:solidFill>
                            <a:schemeClr val="hlink"/>
                          </a:solidFill>
                          <a:effectLst/>
                          <a:latin typeface="Times New Roman" pitchFamily="18" charset="0"/>
                          <a:ea typeface="標楷體" pitchFamily="65" charset="-120"/>
                        </a:rPr>
                        <a:t> n</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1800" b="0" i="0" u="none" strike="noStrike" cap="none" normalizeH="0" baseline="0" dirty="0">
                          <a:ln>
                            <a:noFill/>
                          </a:ln>
                          <a:solidFill>
                            <a:schemeClr val="hlink"/>
                          </a:solidFill>
                          <a:effectLst/>
                          <a:latin typeface="Times New Roman" pitchFamily="18" charset="0"/>
                          <a:ea typeface="標楷體" pitchFamily="65" charset="-120"/>
                        </a:rPr>
                        <a:t>Additions </a:t>
                      </a:r>
                    </a:p>
                  </a:txBody>
                  <a:tcPr anchor="ctr" horzOverflow="overflow">
                    <a:lnL w="12700" cap="flat" cmpd="sng" algn="ctr">
                      <a:noFill/>
                      <a:prstDash val="solid"/>
                      <a:miter lim="800000"/>
                      <a:headEnd type="none" w="med" len="med"/>
                      <a:tailEnd type="none" w="sm" len="sm"/>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1800" b="0" i="0" u="none" strike="noStrike" cap="none" normalizeH="0" baseline="0" dirty="0">
                          <a:ln>
                            <a:noFill/>
                          </a:ln>
                          <a:solidFill>
                            <a:schemeClr val="hlink"/>
                          </a:solidFill>
                          <a:effectLst/>
                          <a:latin typeface="Times New Roman" pitchFamily="18" charset="0"/>
                          <a:ea typeface="標楷體" pitchFamily="65" charset="-120"/>
                        </a:rPr>
                        <a:t>Multiplications </a:t>
                      </a:r>
                    </a:p>
                  </a:txBody>
                  <a:tcPr anchor="ctr" horzOverflow="overflow">
                    <a:lnL>
                      <a:noFill/>
                    </a:lnL>
                    <a:lnR w="12700" cap="flat" cmpd="sng" algn="ctr">
                      <a:noFill/>
                      <a:prstDash val="solid"/>
                      <a:miter lim="800000"/>
                      <a:headEnd type="none" w="med" len="med"/>
                      <a:tailEnd type="none" w="sm" len="sm"/>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1800" b="0" i="0" u="none" strike="noStrike" cap="none" normalizeH="0" baseline="0" dirty="0">
                          <a:ln>
                            <a:noFill/>
                          </a:ln>
                          <a:solidFill>
                            <a:schemeClr val="hlink"/>
                          </a:solidFill>
                          <a:effectLst/>
                          <a:latin typeface="Times New Roman" pitchFamily="18" charset="0"/>
                          <a:ea typeface="標楷體" pitchFamily="65" charset="-120"/>
                        </a:rPr>
                        <a:t>Additions</a:t>
                      </a:r>
                      <a:r>
                        <a:rPr kumimoji="1" lang="en-US" altLang="zh-TW" sz="2000" b="0" i="0" u="none" strike="noStrike" cap="none" normalizeH="0" baseline="0" dirty="0">
                          <a:ln>
                            <a:noFill/>
                          </a:ln>
                          <a:solidFill>
                            <a:schemeClr val="hlink"/>
                          </a:solidFill>
                          <a:effectLst/>
                          <a:latin typeface="Times New Roman" pitchFamily="18" charset="0"/>
                          <a:ea typeface="標楷體" pitchFamily="65" charset="-120"/>
                        </a:rPr>
                        <a:t> </a:t>
                      </a:r>
                    </a:p>
                  </a:txBody>
                  <a:tcPr anchor="ctr" horzOverflow="overflow">
                    <a:lnL w="12700" cap="flat" cmpd="sng" algn="ctr">
                      <a:noFill/>
                      <a:prstDash val="solid"/>
                      <a:miter lim="800000"/>
                      <a:headEnd type="none" w="med" len="med"/>
                      <a:tailEnd type="none" w="sm" len="sm"/>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1800" b="0" i="0" u="none" strike="noStrike" cap="none" normalizeH="0" baseline="0" dirty="0">
                          <a:ln>
                            <a:noFill/>
                          </a:ln>
                          <a:solidFill>
                            <a:schemeClr val="hlink"/>
                          </a:solidFill>
                          <a:effectLst/>
                          <a:latin typeface="Times New Roman" pitchFamily="18" charset="0"/>
                          <a:ea typeface="標楷體" pitchFamily="65" charset="-120"/>
                        </a:rPr>
                        <a:t>Multiplications</a:t>
                      </a:r>
                    </a:p>
                  </a:txBody>
                  <a:tcPr anchor="ctr" horzOverflow="overflow">
                    <a:lnL>
                      <a:noFill/>
                    </a:lnL>
                    <a:lnR w="12700" cap="flat" cmpd="sng" algn="ctr">
                      <a:noFill/>
                      <a:prstDash val="solid"/>
                      <a:miter lim="800000"/>
                      <a:headEnd type="none" w="med" len="med"/>
                      <a:tailEnd type="none" w="sm" len="sm"/>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83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tx1"/>
                          </a:solidFill>
                          <a:effectLst/>
                          <a:latin typeface="Times New Roman" pitchFamily="18" charset="0"/>
                          <a:ea typeface="標楷體" pitchFamily="65" charset="-120"/>
                        </a:rPr>
                        <a:t>3</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solidFill>
                        <a:schemeClr val="tx1"/>
                      </a:solidFill>
                      <a:prstDash val="solid"/>
                      <a:round/>
                      <a:headEnd type="none" w="med" len="med"/>
                      <a:tailEnd type="none" w="med" len="med"/>
                    </a:lnT>
                    <a:lnB w="12700" cap="flat" cmpd="sng" algn="ctr">
                      <a:no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tx1"/>
                          </a:solidFill>
                          <a:effectLst/>
                          <a:latin typeface="Times New Roman" pitchFamily="18" charset="0"/>
                          <a:ea typeface="標楷體" pitchFamily="65" charset="-120"/>
                        </a:rPr>
                        <a:t>5</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solidFill>
                        <a:schemeClr val="tx1"/>
                      </a:solidFill>
                      <a:prstDash val="solid"/>
                      <a:round/>
                      <a:headEnd type="none" w="med" len="med"/>
                      <a:tailEnd type="none" w="med" len="med"/>
                    </a:lnT>
                    <a:lnB w="12700" cap="flat" cmpd="sng" algn="ctr">
                      <a:no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tx1"/>
                          </a:solidFill>
                          <a:effectLst/>
                          <a:latin typeface="Times New Roman" pitchFamily="18" charset="0"/>
                          <a:ea typeface="標楷體" pitchFamily="65" charset="-120"/>
                        </a:rPr>
                        <a:t>9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solidFill>
                        <a:schemeClr val="tx1"/>
                      </a:solidFill>
                      <a:prstDash val="solid"/>
                      <a:round/>
                      <a:headEnd type="none" w="med" len="med"/>
                      <a:tailEnd type="none" w="med" len="med"/>
                    </a:lnT>
                    <a:lnB w="12700" cap="flat" cmpd="sng" algn="ctr">
                      <a:no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tx1"/>
                          </a:solidFill>
                          <a:effectLst/>
                          <a:latin typeface="Times New Roman" pitchFamily="18" charset="0"/>
                          <a:ea typeface="標楷體" pitchFamily="65" charset="-120"/>
                        </a:rPr>
                        <a:t>5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solidFill>
                        <a:schemeClr val="tx1"/>
                      </a:solidFill>
                      <a:prstDash val="solid"/>
                      <a:round/>
                      <a:headEnd type="none" w="med" len="med"/>
                      <a:tailEnd type="none" w="med" len="med"/>
                    </a:lnT>
                    <a:lnB w="12700" cap="flat" cmpd="sng" algn="ctr">
                      <a:no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tx1"/>
                          </a:solidFill>
                          <a:effectLst/>
                          <a:latin typeface="Times New Roman" pitchFamily="18" charset="0"/>
                          <a:ea typeface="標楷體" pitchFamily="65" charset="-120"/>
                        </a:rPr>
                        <a:t>10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solidFill>
                        <a:schemeClr val="tx1"/>
                      </a:solidFill>
                      <a:prstDash val="solid"/>
                      <a:round/>
                      <a:headEnd type="none" w="med" len="med"/>
                      <a:tailEnd type="none" w="med" len="med"/>
                    </a:lnT>
                    <a:lnB w="12700" cap="flat" cmpd="sng" algn="ctr">
                      <a:noFill/>
                      <a:prstDash val="solid"/>
                      <a:miter lim="800000"/>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5683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dirty="0">
                          <a:ln>
                            <a:noFill/>
                          </a:ln>
                          <a:solidFill>
                            <a:schemeClr val="tx1"/>
                          </a:solidFill>
                          <a:effectLst/>
                          <a:latin typeface="Times New Roman" pitchFamily="18" charset="0"/>
                          <a:ea typeface="標楷體" pitchFamily="65" charset="-120"/>
                        </a:rPr>
                        <a:t>5</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no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tx1"/>
                          </a:solidFill>
                          <a:effectLst/>
                          <a:latin typeface="Times New Roman" pitchFamily="18" charset="0"/>
                          <a:ea typeface="標楷體" pitchFamily="65" charset="-120"/>
                        </a:rPr>
                        <a:t>119</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no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tx1"/>
                          </a:solidFill>
                          <a:effectLst/>
                          <a:latin typeface="Times New Roman" pitchFamily="18" charset="0"/>
                          <a:ea typeface="標楷體" pitchFamily="65" charset="-120"/>
                        </a:rPr>
                        <a:t>205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no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tx1"/>
                          </a:solidFill>
                          <a:effectLst/>
                          <a:latin typeface="Times New Roman" pitchFamily="18" charset="0"/>
                          <a:ea typeface="標楷體" pitchFamily="65" charset="-120"/>
                        </a:rPr>
                        <a:t>30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no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a:ln>
                            <a:noFill/>
                          </a:ln>
                          <a:solidFill>
                            <a:schemeClr val="tx1"/>
                          </a:solidFill>
                          <a:effectLst/>
                          <a:latin typeface="Times New Roman" pitchFamily="18" charset="0"/>
                          <a:ea typeface="標楷體" pitchFamily="65" charset="-120"/>
                        </a:rPr>
                        <a:t>45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noFill/>
                      <a:prstDash val="solid"/>
                      <a:miter lim="800000"/>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5667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dirty="0">
                          <a:ln>
                            <a:noFill/>
                          </a:ln>
                          <a:solidFill>
                            <a:schemeClr val="tx1"/>
                          </a:solidFill>
                          <a:effectLst/>
                          <a:latin typeface="Times New Roman" pitchFamily="18" charset="0"/>
                          <a:ea typeface="標楷體" pitchFamily="65" charset="-120"/>
                        </a:rPr>
                        <a:t>10</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dirty="0">
                          <a:ln>
                            <a:noFill/>
                          </a:ln>
                          <a:solidFill>
                            <a:schemeClr val="tx1"/>
                          </a:solidFill>
                          <a:effectLst/>
                          <a:latin typeface="Times New Roman" pitchFamily="18" charset="0"/>
                          <a:ea typeface="標楷體" pitchFamily="65" charset="-120"/>
                        </a:rPr>
                        <a:t>3,628,799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dirty="0">
                          <a:ln>
                            <a:noFill/>
                          </a:ln>
                          <a:solidFill>
                            <a:schemeClr val="tx1"/>
                          </a:solidFill>
                          <a:effectLst/>
                          <a:latin typeface="Times New Roman" pitchFamily="18" charset="0"/>
                          <a:ea typeface="標楷體" pitchFamily="65" charset="-120"/>
                        </a:rPr>
                        <a:t>6,235,300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dirty="0">
                          <a:ln>
                            <a:noFill/>
                          </a:ln>
                          <a:solidFill>
                            <a:schemeClr val="tx1"/>
                          </a:solidFill>
                          <a:effectLst/>
                          <a:latin typeface="Times New Roman" pitchFamily="18" charset="0"/>
                          <a:ea typeface="標楷體" pitchFamily="65" charset="-120"/>
                        </a:rPr>
                        <a:t>285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dirty="0">
                          <a:ln>
                            <a:noFill/>
                          </a:ln>
                          <a:solidFill>
                            <a:schemeClr val="tx1"/>
                          </a:solidFill>
                          <a:effectLst/>
                          <a:latin typeface="Times New Roman" pitchFamily="18" charset="0"/>
                          <a:ea typeface="標楷體" pitchFamily="65" charset="-120"/>
                        </a:rPr>
                        <a:t>339 </a:t>
                      </a:r>
                    </a:p>
                  </a:txBody>
                  <a:tcPr anchor="ctr" horzOverflow="overflow">
                    <a:lnL w="12700" cap="flat" cmpd="sng" algn="ctr">
                      <a:noFill/>
                      <a:prstDash val="solid"/>
                      <a:miter lim="800000"/>
                      <a:headEnd type="none" w="med" len="med"/>
                      <a:tailEnd type="none" w="sm" len="sm"/>
                    </a:lnL>
                    <a:lnR w="12700" cap="flat" cmpd="sng" algn="ctr">
                      <a:noFill/>
                      <a:prstDash val="solid"/>
                      <a:miter lim="800000"/>
                      <a:headEnd type="none" w="med" len="med"/>
                      <a:tailEnd type="none" w="sm" len="sm"/>
                    </a:lnR>
                    <a:lnT w="12700" cap="flat" cmpd="sng" algn="ctr">
                      <a:noFill/>
                      <a:prstDash val="solid"/>
                      <a:miter lim="800000"/>
                      <a:headEnd type="none" w="med" len="med"/>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9430" name="Rectangle 144"/>
          <p:cNvSpPr>
            <a:spLocks noChangeArrowheads="1"/>
          </p:cNvSpPr>
          <p:nvPr/>
        </p:nvSpPr>
        <p:spPr bwMode="auto">
          <a:xfrm>
            <a:off x="431800" y="981075"/>
            <a:ext cx="8172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0975" indent="-180975">
              <a:spcBef>
                <a:spcPct val="20000"/>
              </a:spcBef>
              <a:buClr>
                <a:schemeClr val="tx1"/>
              </a:buClr>
              <a:buSzPct val="40000"/>
              <a:buFont typeface="Wingdings" pitchFamily="2" charset="2"/>
              <a:buChar char="n"/>
            </a:pPr>
            <a:r>
              <a:rPr lang="en-US" altLang="zh-TW" dirty="0">
                <a:solidFill>
                  <a:schemeClr val="hlink"/>
                </a:solidFill>
                <a:latin typeface="Times New Roman" pitchFamily="18" charset="0"/>
                <a:ea typeface="標楷體" pitchFamily="65" charset="-120"/>
              </a:rPr>
              <a:t>Comparison between the number of required operations for the two kinds of methods to calculate the determinant</a:t>
            </a:r>
          </a:p>
        </p:txBody>
      </p:sp>
      <p:sp>
        <p:nvSpPr>
          <p:cNvPr id="59431" name="Rectangle 147"/>
          <p:cNvSpPr>
            <a:spLocks noChangeArrowheads="1"/>
          </p:cNvSpPr>
          <p:nvPr/>
        </p:nvSpPr>
        <p:spPr bwMode="auto">
          <a:xfrm>
            <a:off x="468313" y="5518150"/>
            <a:ext cx="8207375"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1950" indent="-361950">
              <a:spcBef>
                <a:spcPct val="20000"/>
              </a:spcBef>
              <a:buClr>
                <a:schemeClr val="tx1"/>
              </a:buClr>
              <a:buSzPct val="40000"/>
              <a:buFont typeface="Wingdings" pitchFamily="2" charset="2"/>
              <a:buNone/>
            </a:pPr>
            <a:r>
              <a:rPr lang="en-US" altLang="zh-TW" sz="2000" dirty="0">
                <a:solidFill>
                  <a:srgbClr val="0000FF"/>
                </a:solidFill>
                <a:latin typeface="Times New Roman" pitchFamily="18" charset="0"/>
                <a:ea typeface="標楷體" pitchFamily="65" charset="-120"/>
              </a:rPr>
              <a:t>※ When evaluating a determinant by hand, you can sometimes save steps by integrating this two kinds of methods (see Examples 5 and 6 on the next three slides)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4"/>
          <p:cNvSpPr>
            <a:spLocks noGrp="1"/>
          </p:cNvSpPr>
          <p:nvPr>
            <p:ph type="sldNum" sz="quarter" idx="10"/>
          </p:nvPr>
        </p:nvSpPr>
        <p:spPr/>
        <p:txBody>
          <a:bodyPr/>
          <a:lstStyle/>
          <a:p>
            <a:pPr>
              <a:defRPr/>
            </a:pPr>
            <a:r>
              <a:rPr lang="en-US" altLang="zh-TW"/>
              <a:t>3.</a:t>
            </a:r>
            <a:fld id="{615F5726-BB1B-457D-A9B4-0EA8FF6F18DF}" type="slidenum">
              <a:rPr lang="en-US" altLang="zh-TW"/>
              <a:pPr>
                <a:defRPr/>
              </a:pPr>
              <a:t>25</a:t>
            </a:fld>
            <a:endParaRPr lang="en-US" altLang="zh-TW"/>
          </a:p>
        </p:txBody>
      </p:sp>
      <p:sp>
        <p:nvSpPr>
          <p:cNvPr id="21511" name="Rectangle 4"/>
          <p:cNvSpPr>
            <a:spLocks noGrp="1" noChangeArrowheads="1"/>
          </p:cNvSpPr>
          <p:nvPr>
            <p:ph type="body" sz="half" idx="1"/>
          </p:nvPr>
        </p:nvSpPr>
        <p:spPr>
          <a:xfrm>
            <a:off x="446088" y="836613"/>
            <a:ext cx="7594600" cy="569912"/>
          </a:xfrm>
          <a:noFill/>
        </p:spPr>
        <p:txBody>
          <a:bodyPr/>
          <a:lstStyle/>
          <a:p>
            <a:pPr marL="180975" indent="-180975" eaLnBrk="1" hangingPunct="1">
              <a:lnSpc>
                <a:spcPct val="95000"/>
              </a:lnSpc>
            </a:pPr>
            <a:r>
              <a:rPr lang="en-US" altLang="zh-TW"/>
              <a:t>Ex 5: Evaluating a determinant using column reduction and cofactor expansion</a:t>
            </a:r>
          </a:p>
        </p:txBody>
      </p:sp>
      <p:graphicFrame>
        <p:nvGraphicFramePr>
          <p:cNvPr id="21506" name="Object 5"/>
          <p:cNvGraphicFramePr>
            <a:graphicFrameLocks noChangeAspect="1"/>
          </p:cNvGraphicFramePr>
          <p:nvPr/>
        </p:nvGraphicFramePr>
        <p:xfrm>
          <a:off x="3221038" y="1785938"/>
          <a:ext cx="2436812" cy="1314450"/>
        </p:xfrm>
        <a:graphic>
          <a:graphicData uri="http://schemas.openxmlformats.org/presentationml/2006/ole">
            <mc:AlternateContent xmlns:mc="http://schemas.openxmlformats.org/markup-compatibility/2006">
              <mc:Choice xmlns:v="urn:schemas-microsoft-com:vml" Requires="v">
                <p:oleObj spid="_x0000_s22151" name="方程式" r:id="rId3" imgW="2438280" imgH="1320480" progId="Equation.3">
                  <p:embed/>
                </p:oleObj>
              </mc:Choice>
              <mc:Fallback>
                <p:oleObj name="方程式" r:id="rId3" imgW="2438280" imgH="13204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1038" y="1785938"/>
                        <a:ext cx="2436812" cy="1314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3" name="Rectangle 7"/>
          <p:cNvSpPr>
            <a:spLocks noChangeArrowheads="1"/>
          </p:cNvSpPr>
          <p:nvPr/>
        </p:nvSpPr>
        <p:spPr bwMode="auto">
          <a:xfrm>
            <a:off x="446088" y="3063875"/>
            <a:ext cx="38862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  Sol:</a:t>
            </a:r>
          </a:p>
        </p:txBody>
      </p:sp>
      <p:graphicFrame>
        <p:nvGraphicFramePr>
          <p:cNvPr id="21507" name="Object 8"/>
          <p:cNvGraphicFramePr>
            <a:graphicFrameLocks noChangeAspect="1"/>
          </p:cNvGraphicFramePr>
          <p:nvPr/>
        </p:nvGraphicFramePr>
        <p:xfrm>
          <a:off x="1308100" y="3648075"/>
          <a:ext cx="5637213" cy="2384425"/>
        </p:xfrm>
        <a:graphic>
          <a:graphicData uri="http://schemas.openxmlformats.org/presentationml/2006/ole">
            <mc:AlternateContent xmlns:mc="http://schemas.openxmlformats.org/markup-compatibility/2006">
              <mc:Choice xmlns:v="urn:schemas-microsoft-com:vml" Requires="v">
                <p:oleObj spid="_x0000_s22152" name="Equation" r:id="rId5" imgW="2819160" imgH="1193760" progId="Equation.DSMT4">
                  <p:embed/>
                </p:oleObj>
              </mc:Choice>
              <mc:Fallback>
                <p:oleObj name="Equation" r:id="rId5" imgW="2819160" imgH="119376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8100" y="3648075"/>
                        <a:ext cx="5637213" cy="2384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4" name="Rectangle 16"/>
          <p:cNvSpPr>
            <a:spLocks noChangeArrowheads="1"/>
          </p:cNvSpPr>
          <p:nvPr/>
        </p:nvSpPr>
        <p:spPr bwMode="auto">
          <a:xfrm>
            <a:off x="323850" y="6092825"/>
            <a:ext cx="835342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SzPct val="40000"/>
              <a:buFont typeface="Wingdings" pitchFamily="2" charset="2"/>
              <a:buNone/>
            </a:pPr>
            <a:r>
              <a:rPr lang="en-US" altLang="zh-TW">
                <a:solidFill>
                  <a:srgbClr val="0000FF"/>
                </a:solidFill>
                <a:latin typeface="Times New Roman" pitchFamily="18" charset="0"/>
                <a:ea typeface="標楷體" pitchFamily="65" charset="-120"/>
              </a:rPr>
              <a:t>※          is the counterpart column operation to the row operation  </a:t>
            </a:r>
          </a:p>
        </p:txBody>
      </p:sp>
      <p:graphicFrame>
        <p:nvGraphicFramePr>
          <p:cNvPr id="21508" name="Object 17"/>
          <p:cNvGraphicFramePr>
            <a:graphicFrameLocks noChangeAspect="1"/>
          </p:cNvGraphicFramePr>
          <p:nvPr/>
        </p:nvGraphicFramePr>
        <p:xfrm>
          <a:off x="730250" y="6124575"/>
          <a:ext cx="709613" cy="458788"/>
        </p:xfrm>
        <a:graphic>
          <a:graphicData uri="http://schemas.openxmlformats.org/presentationml/2006/ole">
            <mc:AlternateContent xmlns:mc="http://schemas.openxmlformats.org/markup-compatibility/2006">
              <mc:Choice xmlns:v="urn:schemas-microsoft-com:vml" Requires="v">
                <p:oleObj spid="_x0000_s22153" name="Equation" r:id="rId7" imgW="393480" imgH="253800" progId="Equation.DSMT4">
                  <p:embed/>
                </p:oleObj>
              </mc:Choice>
              <mc:Fallback>
                <p:oleObj name="Equation" r:id="rId7" imgW="393480" imgH="253800" progId="Equation.DSMT4">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250" y="6124575"/>
                        <a:ext cx="709613"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09" name="Object 18"/>
          <p:cNvGraphicFramePr>
            <a:graphicFrameLocks noChangeAspect="1"/>
          </p:cNvGraphicFramePr>
          <p:nvPr/>
        </p:nvGraphicFramePr>
        <p:xfrm>
          <a:off x="8388350" y="6129338"/>
          <a:ext cx="503238" cy="458787"/>
        </p:xfrm>
        <a:graphic>
          <a:graphicData uri="http://schemas.openxmlformats.org/presentationml/2006/ole">
            <mc:AlternateContent xmlns:mc="http://schemas.openxmlformats.org/markup-compatibility/2006">
              <mc:Choice xmlns:v="urn:schemas-microsoft-com:vml" Requires="v">
                <p:oleObj spid="_x0000_s22154" name="Equation" r:id="rId9" imgW="279360" imgH="253800" progId="Equation.DSMT4">
                  <p:embed/>
                </p:oleObj>
              </mc:Choice>
              <mc:Fallback>
                <p:oleObj name="Equation" r:id="rId9" imgW="279360" imgH="253800" progId="Equation.DSMT4">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88350" y="6129338"/>
                        <a:ext cx="503238"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0"/>
          </p:nvPr>
        </p:nvSpPr>
        <p:spPr/>
        <p:txBody>
          <a:bodyPr/>
          <a:lstStyle/>
          <a:p>
            <a:pPr>
              <a:defRPr/>
            </a:pPr>
            <a:r>
              <a:rPr lang="en-US" altLang="zh-TW"/>
              <a:t>3.</a:t>
            </a:r>
            <a:fld id="{221F916E-D954-4C5B-BE41-7140FAFB2845}" type="slidenum">
              <a:rPr lang="en-US" altLang="zh-TW"/>
              <a:pPr>
                <a:defRPr/>
              </a:pPr>
              <a:t>26</a:t>
            </a:fld>
            <a:endParaRPr lang="en-US" altLang="zh-TW"/>
          </a:p>
        </p:txBody>
      </p:sp>
      <p:sp>
        <p:nvSpPr>
          <p:cNvPr id="22533" name="Rectangle 4"/>
          <p:cNvSpPr>
            <a:spLocks noGrp="1" noChangeArrowheads="1"/>
          </p:cNvSpPr>
          <p:nvPr>
            <p:ph type="body" sz="half" idx="1"/>
          </p:nvPr>
        </p:nvSpPr>
        <p:spPr>
          <a:xfrm>
            <a:off x="457200" y="777875"/>
            <a:ext cx="8204200" cy="569913"/>
          </a:xfrm>
          <a:noFill/>
        </p:spPr>
        <p:txBody>
          <a:bodyPr/>
          <a:lstStyle/>
          <a:p>
            <a:pPr marL="180975" indent="-180975" eaLnBrk="1" hangingPunct="1">
              <a:lnSpc>
                <a:spcPct val="95000"/>
              </a:lnSpc>
              <a:spcBef>
                <a:spcPts val="200"/>
              </a:spcBef>
            </a:pPr>
            <a:r>
              <a:rPr lang="en-US" altLang="zh-TW"/>
              <a:t>Ex 6: Evaluating a determinant using both row and column reductions and cofactor expansion</a:t>
            </a:r>
          </a:p>
        </p:txBody>
      </p:sp>
      <p:sp>
        <p:nvSpPr>
          <p:cNvPr id="22534" name="Rectangle 5"/>
          <p:cNvSpPr>
            <a:spLocks noChangeArrowheads="1"/>
          </p:cNvSpPr>
          <p:nvPr/>
        </p:nvSpPr>
        <p:spPr bwMode="auto">
          <a:xfrm>
            <a:off x="373063" y="2881313"/>
            <a:ext cx="3886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  Sol:</a:t>
            </a:r>
          </a:p>
        </p:txBody>
      </p:sp>
      <p:graphicFrame>
        <p:nvGraphicFramePr>
          <p:cNvPr id="22530" name="Object 6"/>
          <p:cNvGraphicFramePr>
            <a:graphicFrameLocks noChangeAspect="1"/>
          </p:cNvGraphicFramePr>
          <p:nvPr/>
        </p:nvGraphicFramePr>
        <p:xfrm>
          <a:off x="2479675" y="1595438"/>
          <a:ext cx="2511425" cy="1358900"/>
        </p:xfrm>
        <a:graphic>
          <a:graphicData uri="http://schemas.openxmlformats.org/presentationml/2006/ole">
            <mc:AlternateContent xmlns:mc="http://schemas.openxmlformats.org/markup-compatibility/2006">
              <mc:Choice xmlns:v="urn:schemas-microsoft-com:vml" Requires="v">
                <p:oleObj spid="_x0000_s22855" name="Equation" r:id="rId3" imgW="1549080" imgH="838080" progId="Equation.3">
                  <p:embed/>
                </p:oleObj>
              </mc:Choice>
              <mc:Fallback>
                <p:oleObj name="Equation" r:id="rId3" imgW="1549080" imgH="8380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9675" y="1595438"/>
                        <a:ext cx="2511425" cy="135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1" name="Object 8"/>
          <p:cNvGraphicFramePr>
            <a:graphicFrameLocks noChangeAspect="1"/>
          </p:cNvGraphicFramePr>
          <p:nvPr/>
        </p:nvGraphicFramePr>
        <p:xfrm>
          <a:off x="1301750" y="3382963"/>
          <a:ext cx="6191250" cy="3368675"/>
        </p:xfrm>
        <a:graphic>
          <a:graphicData uri="http://schemas.openxmlformats.org/presentationml/2006/ole">
            <mc:AlternateContent xmlns:mc="http://schemas.openxmlformats.org/markup-compatibility/2006">
              <mc:Choice xmlns:v="urn:schemas-microsoft-com:vml" Requires="v">
                <p:oleObj spid="_x0000_s22856" name="Equation" r:id="rId5" imgW="3682800" imgH="2082600" progId="Equation.DSMT4">
                  <p:embed/>
                </p:oleObj>
              </mc:Choice>
              <mc:Fallback>
                <p:oleObj name="Equation" r:id="rId5" imgW="3682800" imgH="20826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1750" y="3382963"/>
                        <a:ext cx="6191250" cy="336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5" name="矩形 6"/>
          <p:cNvSpPr>
            <a:spLocks noChangeArrowheads="1"/>
          </p:cNvSpPr>
          <p:nvPr/>
        </p:nvSpPr>
        <p:spPr bwMode="auto">
          <a:xfrm>
            <a:off x="2746375" y="3246438"/>
            <a:ext cx="511175" cy="2008187"/>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2536" name="矩形 7"/>
          <p:cNvSpPr>
            <a:spLocks noChangeArrowheads="1"/>
          </p:cNvSpPr>
          <p:nvPr/>
        </p:nvSpPr>
        <p:spPr bwMode="auto">
          <a:xfrm>
            <a:off x="3294063" y="6423025"/>
            <a:ext cx="1789112" cy="292100"/>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0"/>
          </p:nvPr>
        </p:nvSpPr>
        <p:spPr/>
        <p:txBody>
          <a:bodyPr/>
          <a:lstStyle/>
          <a:p>
            <a:pPr>
              <a:defRPr/>
            </a:pPr>
            <a:r>
              <a:rPr lang="en-US" altLang="zh-TW"/>
              <a:t>3.</a:t>
            </a:r>
            <a:fld id="{B9C0E129-23B1-4274-9A7B-B2AE5D6FE7C3}" type="slidenum">
              <a:rPr lang="en-US" altLang="zh-TW"/>
              <a:pPr>
                <a:defRPr/>
              </a:pPr>
              <a:t>27</a:t>
            </a:fld>
            <a:endParaRPr lang="en-US" altLang="zh-TW"/>
          </a:p>
        </p:txBody>
      </p:sp>
      <p:graphicFrame>
        <p:nvGraphicFramePr>
          <p:cNvPr id="23554" name="Object 4"/>
          <p:cNvGraphicFramePr>
            <a:graphicFrameLocks noChangeAspect="1"/>
          </p:cNvGraphicFramePr>
          <p:nvPr/>
        </p:nvGraphicFramePr>
        <p:xfrm>
          <a:off x="935038" y="1427163"/>
          <a:ext cx="7115175" cy="3297237"/>
        </p:xfrm>
        <a:graphic>
          <a:graphicData uri="http://schemas.openxmlformats.org/presentationml/2006/ole">
            <mc:AlternateContent xmlns:mc="http://schemas.openxmlformats.org/markup-compatibility/2006">
              <mc:Choice xmlns:v="urn:schemas-microsoft-com:vml" Requires="v">
                <p:oleObj spid="_x0000_s23718" name="Equation" r:id="rId3" imgW="3949560" imgH="1828800" progId="Equation.DSMT4">
                  <p:embed/>
                </p:oleObj>
              </mc:Choice>
              <mc:Fallback>
                <p:oleObj name="Equation" r:id="rId3" imgW="3949560" imgH="18288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038" y="1427163"/>
                        <a:ext cx="7115175" cy="3297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58" name="矩形 5"/>
          <p:cNvSpPr>
            <a:spLocks noChangeArrowheads="1"/>
          </p:cNvSpPr>
          <p:nvPr/>
        </p:nvSpPr>
        <p:spPr bwMode="auto">
          <a:xfrm>
            <a:off x="4718050" y="1603375"/>
            <a:ext cx="1423988" cy="803275"/>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0"/>
          </p:nvPr>
        </p:nvSpPr>
        <p:spPr/>
        <p:txBody>
          <a:bodyPr/>
          <a:lstStyle/>
          <a:p>
            <a:pPr>
              <a:defRPr/>
            </a:pPr>
            <a:r>
              <a:rPr lang="en-US" altLang="zh-TW"/>
              <a:t>3.</a:t>
            </a:r>
            <a:fld id="{2CDC673F-1189-44CF-A13F-410D519552B5}" type="slidenum">
              <a:rPr lang="en-US" altLang="zh-TW"/>
              <a:pPr>
                <a:defRPr/>
              </a:pPr>
              <a:t>28</a:t>
            </a:fld>
            <a:endParaRPr lang="en-US" altLang="zh-TW"/>
          </a:p>
        </p:txBody>
      </p:sp>
      <p:sp>
        <p:nvSpPr>
          <p:cNvPr id="60419" name="Rectangle 3"/>
          <p:cNvSpPr>
            <a:spLocks noGrp="1" noChangeArrowheads="1"/>
          </p:cNvSpPr>
          <p:nvPr>
            <p:ph type="body" idx="1"/>
          </p:nvPr>
        </p:nvSpPr>
        <p:spPr>
          <a:xfrm>
            <a:off x="431800" y="800708"/>
            <a:ext cx="8172450" cy="569913"/>
          </a:xfrm>
        </p:spPr>
        <p:txBody>
          <a:bodyPr/>
          <a:lstStyle/>
          <a:p>
            <a:pPr eaLnBrk="1" hangingPunct="1"/>
            <a:r>
              <a:rPr lang="en-US" altLang="zh-TW" dirty="0"/>
              <a:t>Theorem 3.4: Conditions that yield a zero determinant</a:t>
            </a:r>
          </a:p>
        </p:txBody>
      </p:sp>
      <p:sp>
        <p:nvSpPr>
          <p:cNvPr id="60420" name="Text Box 4"/>
          <p:cNvSpPr txBox="1">
            <a:spLocks noChangeArrowheads="1"/>
          </p:cNvSpPr>
          <p:nvPr/>
        </p:nvSpPr>
        <p:spPr bwMode="auto">
          <a:xfrm>
            <a:off x="658813" y="2204864"/>
            <a:ext cx="744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457200" indent="-45720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dirty="0">
                <a:latin typeface="Times New Roman" pitchFamily="18" charset="0"/>
                <a:ea typeface="標楷體" pitchFamily="65" charset="-120"/>
              </a:rPr>
              <a:t>(a)  An entire row (or an entire column) consists of zeros</a:t>
            </a:r>
          </a:p>
        </p:txBody>
      </p:sp>
      <p:sp>
        <p:nvSpPr>
          <p:cNvPr id="60421" name="Text Box 5"/>
          <p:cNvSpPr txBox="1">
            <a:spLocks noChangeArrowheads="1"/>
          </p:cNvSpPr>
          <p:nvPr/>
        </p:nvSpPr>
        <p:spPr bwMode="auto">
          <a:xfrm>
            <a:off x="647700" y="2852936"/>
            <a:ext cx="744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457200" indent="-45720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dirty="0">
                <a:latin typeface="Times New Roman" pitchFamily="18" charset="0"/>
                <a:ea typeface="標楷體" pitchFamily="65" charset="-120"/>
              </a:rPr>
              <a:t>(b)  Two rows (or two columns) are equal</a:t>
            </a:r>
          </a:p>
        </p:txBody>
      </p:sp>
      <p:sp>
        <p:nvSpPr>
          <p:cNvPr id="60422" name="Text Box 6"/>
          <p:cNvSpPr txBox="1">
            <a:spLocks noChangeArrowheads="1"/>
          </p:cNvSpPr>
          <p:nvPr/>
        </p:nvSpPr>
        <p:spPr bwMode="auto">
          <a:xfrm>
            <a:off x="647700" y="3356992"/>
            <a:ext cx="830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457200" indent="-45720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dirty="0">
                <a:latin typeface="Times New Roman" pitchFamily="18" charset="0"/>
                <a:ea typeface="標楷體" pitchFamily="65" charset="-120"/>
              </a:rPr>
              <a:t>(c)  One row (or column) is a multiple of another row (or column)</a:t>
            </a:r>
          </a:p>
        </p:txBody>
      </p:sp>
      <p:sp>
        <p:nvSpPr>
          <p:cNvPr id="60423" name="Rectangle 7"/>
          <p:cNvSpPr>
            <a:spLocks noChangeArrowheads="1"/>
          </p:cNvSpPr>
          <p:nvPr/>
        </p:nvSpPr>
        <p:spPr bwMode="auto">
          <a:xfrm>
            <a:off x="228600" y="1232756"/>
            <a:ext cx="84836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44500">
              <a:lnSpc>
                <a:spcPct val="130000"/>
              </a:lnSpc>
              <a:spcBef>
                <a:spcPct val="20000"/>
              </a:spcBef>
              <a:buClr>
                <a:schemeClr val="tx1"/>
              </a:buClr>
              <a:buSzPct val="40000"/>
              <a:buFont typeface="Wingdings" pitchFamily="2" charset="2"/>
              <a:buNone/>
            </a:pPr>
            <a:r>
              <a:rPr lang="en-US" altLang="zh-TW" dirty="0">
                <a:latin typeface="Times New Roman" pitchFamily="18" charset="0"/>
                <a:ea typeface="標楷體" pitchFamily="65" charset="-120"/>
              </a:rPr>
              <a:t>If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a square matrix and any of the following conditions is true, then </a:t>
            </a:r>
            <a:r>
              <a:rPr lang="en-US" altLang="zh-TW" dirty="0" err="1">
                <a:latin typeface="Times New Roman" pitchFamily="18" charset="0"/>
                <a:ea typeface="標楷體" pitchFamily="65" charset="-120"/>
              </a:rPr>
              <a:t>det</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 0</a:t>
            </a:r>
          </a:p>
        </p:txBody>
      </p:sp>
      <p:sp>
        <p:nvSpPr>
          <p:cNvPr id="60424" name="Rectangle 9"/>
          <p:cNvSpPr>
            <a:spLocks noChangeArrowheads="1"/>
          </p:cNvSpPr>
          <p:nvPr/>
        </p:nvSpPr>
        <p:spPr bwMode="auto">
          <a:xfrm>
            <a:off x="395288" y="4221088"/>
            <a:ext cx="8412162" cy="2636912"/>
          </a:xfrm>
          <a:prstGeom prst="rect">
            <a:avLst/>
          </a:prstGeom>
          <a:noFill/>
          <a:ln w="9525">
            <a:noFill/>
            <a:miter lim="800000"/>
            <a:headEnd/>
            <a:tailEnd/>
          </a:ln>
        </p:spPr>
        <p:txBody>
          <a:bodyPr/>
          <a:lstStyle/>
          <a:p>
            <a:pPr marL="180975" indent="-180975">
              <a:spcBef>
                <a:spcPts val="600"/>
              </a:spcBef>
              <a:buClr>
                <a:schemeClr val="tx1"/>
              </a:buClr>
              <a:buSzPct val="40000"/>
              <a:buFont typeface="Wingdings" pitchFamily="2" charset="2"/>
              <a:buChar char="n"/>
              <a:defRPr/>
            </a:pPr>
            <a:r>
              <a:rPr lang="en-US" altLang="zh-TW" dirty="0">
                <a:solidFill>
                  <a:schemeClr val="hlink"/>
                </a:solidFill>
                <a:latin typeface="Times New Roman" pitchFamily="18" charset="0"/>
                <a:ea typeface="標楷體" pitchFamily="65" charset="-120"/>
              </a:rPr>
              <a:t>Notes: </a:t>
            </a:r>
            <a:r>
              <a:rPr lang="en-US" altLang="zh-TW" dirty="0">
                <a:latin typeface="Times New Roman" pitchFamily="18" charset="0"/>
                <a:ea typeface="標楷體" pitchFamily="65" charset="-120"/>
              </a:rPr>
              <a:t>For conditions (b) or (c), you can prove them </a:t>
            </a:r>
            <a:r>
              <a:rPr lang="en-US" altLang="zh-TW">
                <a:latin typeface="Times New Roman" pitchFamily="18" charset="0"/>
                <a:ea typeface="標楷體" pitchFamily="65" charset="-120"/>
              </a:rPr>
              <a:t>via either (</a:t>
            </a:r>
            <a:r>
              <a:rPr lang="en-US" altLang="zh-TW" dirty="0">
                <a:latin typeface="Times New Roman" pitchFamily="18" charset="0"/>
                <a:ea typeface="標楷體" pitchFamily="65" charset="-120"/>
              </a:rPr>
              <a:t>1) mathematical induction or (2) elementary row or column operations to create an entire row or column of zeros and obtain the results by Theorem 3.3</a:t>
            </a:r>
          </a:p>
          <a:p>
            <a:pPr marL="354013" indent="-354013">
              <a:spcBef>
                <a:spcPts val="1200"/>
              </a:spcBef>
              <a:buClr>
                <a:schemeClr val="tx1"/>
              </a:buClr>
              <a:buSzPct val="40000"/>
              <a:buFont typeface="Wingdings" pitchFamily="2" charset="2"/>
              <a:buNone/>
              <a:defRPr/>
            </a:pPr>
            <a:r>
              <a:rPr lang="en-US" altLang="zh-TW" sz="2000" dirty="0">
                <a:solidFill>
                  <a:srgbClr val="0000FF"/>
                </a:solidFill>
                <a:latin typeface="Times New Roman" pitchFamily="18" charset="0"/>
                <a:ea typeface="標楷體" pitchFamily="65" charset="-120"/>
              </a:rPr>
              <a:t>※ Thus, we can conclude that a square matrix has a determinant of zero if and only if it is row- (or column-) equivalent to a matrix that has at least one row (or column) consisting entirely of zeros</a:t>
            </a:r>
          </a:p>
        </p:txBody>
      </p:sp>
      <p:sp>
        <p:nvSpPr>
          <p:cNvPr id="10" name="文字方塊 9"/>
          <p:cNvSpPr txBox="1"/>
          <p:nvPr/>
        </p:nvSpPr>
        <p:spPr>
          <a:xfrm>
            <a:off x="1115616" y="2528900"/>
            <a:ext cx="5425355" cy="338554"/>
          </a:xfrm>
          <a:prstGeom prst="rect">
            <a:avLst/>
          </a:prstGeom>
          <a:noFill/>
        </p:spPr>
        <p:txBody>
          <a:bodyPr wrap="square" rtlCol="0">
            <a:spAutoFit/>
          </a:bodyPr>
          <a:lstStyle/>
          <a:p>
            <a:r>
              <a:rPr lang="en-US" altLang="zh-TW" sz="1600" dirty="0">
                <a:solidFill>
                  <a:srgbClr val="0000FF"/>
                </a:solidFill>
                <a:latin typeface="+mn-lt"/>
              </a:rPr>
              <a:t>(Perform the cofactor expansion along the zero row or column)</a:t>
            </a:r>
            <a:endParaRPr lang="zh-TW" altLang="en-US" sz="1600" dirty="0">
              <a:solidFill>
                <a:srgbClr val="0000FF"/>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6"/>
          <p:cNvSpPr>
            <a:spLocks noGrp="1"/>
          </p:cNvSpPr>
          <p:nvPr>
            <p:ph type="sldNum" sz="quarter" idx="10"/>
          </p:nvPr>
        </p:nvSpPr>
        <p:spPr/>
        <p:txBody>
          <a:bodyPr/>
          <a:lstStyle/>
          <a:p>
            <a:pPr>
              <a:defRPr/>
            </a:pPr>
            <a:r>
              <a:rPr lang="en-US" altLang="zh-TW"/>
              <a:t>3.</a:t>
            </a:r>
            <a:fld id="{341A809D-58DB-4883-AF48-D991F2D16E59}" type="slidenum">
              <a:rPr lang="en-US" altLang="zh-TW"/>
              <a:pPr>
                <a:defRPr/>
              </a:pPr>
              <a:t>29</a:t>
            </a:fld>
            <a:endParaRPr lang="en-US" altLang="zh-TW"/>
          </a:p>
        </p:txBody>
      </p:sp>
      <p:graphicFrame>
        <p:nvGraphicFramePr>
          <p:cNvPr id="24578" name="Object 4"/>
          <p:cNvGraphicFramePr>
            <a:graphicFrameLocks noGrp="1" noChangeAspect="1"/>
          </p:cNvGraphicFramePr>
          <p:nvPr>
            <p:ph sz="quarter" idx="1"/>
          </p:nvPr>
        </p:nvGraphicFramePr>
        <p:xfrm>
          <a:off x="1331913" y="1773238"/>
          <a:ext cx="1574800" cy="1320800"/>
        </p:xfrm>
        <a:graphic>
          <a:graphicData uri="http://schemas.openxmlformats.org/presentationml/2006/ole">
            <mc:AlternateContent xmlns:mc="http://schemas.openxmlformats.org/markup-compatibility/2006">
              <mc:Choice xmlns:v="urn:schemas-microsoft-com:vml" Requires="v">
                <p:oleObj spid="_x0000_s25548" name="方程式" r:id="rId3" imgW="1574640" imgH="1320480" progId="Equation.3">
                  <p:embed/>
                </p:oleObj>
              </mc:Choice>
              <mc:Fallback>
                <p:oleObj name="方程式" r:id="rId3" imgW="1574640" imgH="1320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1773238"/>
                        <a:ext cx="15748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79" name="Object 7"/>
          <p:cNvGraphicFramePr>
            <a:graphicFrameLocks noGrp="1" noChangeAspect="1"/>
          </p:cNvGraphicFramePr>
          <p:nvPr>
            <p:ph sz="quarter" idx="2"/>
          </p:nvPr>
        </p:nvGraphicFramePr>
        <p:xfrm>
          <a:off x="3502025" y="1773238"/>
          <a:ext cx="1574800" cy="1320800"/>
        </p:xfrm>
        <a:graphic>
          <a:graphicData uri="http://schemas.openxmlformats.org/presentationml/2006/ole">
            <mc:AlternateContent xmlns:mc="http://schemas.openxmlformats.org/markup-compatibility/2006">
              <mc:Choice xmlns:v="urn:schemas-microsoft-com:vml" Requires="v">
                <p:oleObj spid="_x0000_s25549" name="方程式" r:id="rId5" imgW="1574640" imgH="1320480" progId="Equation.3">
                  <p:embed/>
                </p:oleObj>
              </mc:Choice>
              <mc:Fallback>
                <p:oleObj name="方程式" r:id="rId5" imgW="1574640" imgH="132048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2025" y="1773238"/>
                        <a:ext cx="15748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0" name="Object 10"/>
          <p:cNvGraphicFramePr>
            <a:graphicFrameLocks noGrp="1" noChangeAspect="1"/>
          </p:cNvGraphicFramePr>
          <p:nvPr>
            <p:ph sz="quarter" idx="3"/>
          </p:nvPr>
        </p:nvGraphicFramePr>
        <p:xfrm>
          <a:off x="6011863" y="1773238"/>
          <a:ext cx="1574800" cy="1320800"/>
        </p:xfrm>
        <a:graphic>
          <a:graphicData uri="http://schemas.openxmlformats.org/presentationml/2006/ole">
            <mc:AlternateContent xmlns:mc="http://schemas.openxmlformats.org/markup-compatibility/2006">
              <mc:Choice xmlns:v="urn:schemas-microsoft-com:vml" Requires="v">
                <p:oleObj spid="_x0000_s25550" name="方程式" r:id="rId7" imgW="1574640" imgH="1320480" progId="Equation.3">
                  <p:embed/>
                </p:oleObj>
              </mc:Choice>
              <mc:Fallback>
                <p:oleObj name="方程式" r:id="rId7" imgW="1574640" imgH="132048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1863" y="1773238"/>
                        <a:ext cx="15748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1" name="Object 13"/>
          <p:cNvGraphicFramePr>
            <a:graphicFrameLocks noGrp="1" noChangeAspect="1"/>
          </p:cNvGraphicFramePr>
          <p:nvPr>
            <p:ph sz="quarter" idx="4"/>
          </p:nvPr>
        </p:nvGraphicFramePr>
        <p:xfrm>
          <a:off x="1331913" y="3752850"/>
          <a:ext cx="1524000" cy="1320800"/>
        </p:xfrm>
        <a:graphic>
          <a:graphicData uri="http://schemas.openxmlformats.org/presentationml/2006/ole">
            <mc:AlternateContent xmlns:mc="http://schemas.openxmlformats.org/markup-compatibility/2006">
              <mc:Choice xmlns:v="urn:schemas-microsoft-com:vml" Requires="v">
                <p:oleObj spid="_x0000_s25551" name="方程式" r:id="rId9" imgW="1523880" imgH="1320480" progId="Equation.3">
                  <p:embed/>
                </p:oleObj>
              </mc:Choice>
              <mc:Fallback>
                <p:oleObj name="方程式" r:id="rId9" imgW="1523880" imgH="132048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1913" y="3752850"/>
                        <a:ext cx="15240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2" name="Object 16"/>
          <p:cNvGraphicFramePr>
            <a:graphicFrameLocks noChangeAspect="1"/>
          </p:cNvGraphicFramePr>
          <p:nvPr/>
        </p:nvGraphicFramePr>
        <p:xfrm>
          <a:off x="3259138" y="3752850"/>
          <a:ext cx="2249487" cy="1322388"/>
        </p:xfrm>
        <a:graphic>
          <a:graphicData uri="http://schemas.openxmlformats.org/presentationml/2006/ole">
            <mc:AlternateContent xmlns:mc="http://schemas.openxmlformats.org/markup-compatibility/2006">
              <mc:Choice xmlns:v="urn:schemas-microsoft-com:vml" Requires="v">
                <p:oleObj spid="_x0000_s25552" name="方程式" r:id="rId11" imgW="2247840" imgH="1320480" progId="Equation.3">
                  <p:embed/>
                </p:oleObj>
              </mc:Choice>
              <mc:Fallback>
                <p:oleObj name="方程式" r:id="rId11" imgW="2247840" imgH="1320480"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9138" y="3752850"/>
                        <a:ext cx="2249487" cy="1322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3" name="Object 17"/>
          <p:cNvGraphicFramePr>
            <a:graphicFrameLocks noChangeAspect="1"/>
          </p:cNvGraphicFramePr>
          <p:nvPr/>
        </p:nvGraphicFramePr>
        <p:xfrm>
          <a:off x="6037263" y="3752850"/>
          <a:ext cx="1703387" cy="1322388"/>
        </p:xfrm>
        <a:graphic>
          <a:graphicData uri="http://schemas.openxmlformats.org/presentationml/2006/ole">
            <mc:AlternateContent xmlns:mc="http://schemas.openxmlformats.org/markup-compatibility/2006">
              <mc:Choice xmlns:v="urn:schemas-microsoft-com:vml" Requires="v">
                <p:oleObj spid="_x0000_s25553" name="方程式" r:id="rId13" imgW="1701720" imgH="1320480" progId="Equation.3">
                  <p:embed/>
                </p:oleObj>
              </mc:Choice>
              <mc:Fallback>
                <p:oleObj name="方程式" r:id="rId13" imgW="1701720" imgH="1320480" progId="Equation.3">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37263" y="3752850"/>
                        <a:ext cx="1703387" cy="1322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5" name="Rectangle 18"/>
          <p:cNvSpPr>
            <a:spLocks noChangeArrowheads="1"/>
          </p:cNvSpPr>
          <p:nvPr/>
        </p:nvSpPr>
        <p:spPr bwMode="auto">
          <a:xfrm>
            <a:off x="431800" y="914400"/>
            <a:ext cx="388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 Ex:</a:t>
            </a:r>
          </a:p>
        </p:txBody>
      </p:sp>
      <p:sp>
        <p:nvSpPr>
          <p:cNvPr id="24586" name="矩形 9"/>
          <p:cNvSpPr>
            <a:spLocks noChangeArrowheads="1"/>
          </p:cNvSpPr>
          <p:nvPr/>
        </p:nvSpPr>
        <p:spPr bwMode="auto">
          <a:xfrm>
            <a:off x="1176338" y="2224088"/>
            <a:ext cx="1314450" cy="365125"/>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87" name="矩形 10"/>
          <p:cNvSpPr>
            <a:spLocks noChangeArrowheads="1"/>
          </p:cNvSpPr>
          <p:nvPr/>
        </p:nvSpPr>
        <p:spPr bwMode="auto">
          <a:xfrm>
            <a:off x="5886450" y="1749425"/>
            <a:ext cx="1314450" cy="839788"/>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88" name="矩形 11"/>
          <p:cNvSpPr>
            <a:spLocks noChangeArrowheads="1"/>
          </p:cNvSpPr>
          <p:nvPr/>
        </p:nvSpPr>
        <p:spPr bwMode="auto">
          <a:xfrm>
            <a:off x="4279900" y="1749425"/>
            <a:ext cx="365125" cy="1350963"/>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89" name="矩形 12"/>
          <p:cNvSpPr>
            <a:spLocks noChangeArrowheads="1"/>
          </p:cNvSpPr>
          <p:nvPr/>
        </p:nvSpPr>
        <p:spPr bwMode="auto">
          <a:xfrm>
            <a:off x="1285875" y="3684588"/>
            <a:ext cx="365125" cy="1350962"/>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90" name="矩形 13"/>
          <p:cNvSpPr>
            <a:spLocks noChangeArrowheads="1"/>
          </p:cNvSpPr>
          <p:nvPr/>
        </p:nvSpPr>
        <p:spPr bwMode="auto">
          <a:xfrm>
            <a:off x="2125663" y="3684588"/>
            <a:ext cx="365125" cy="1350962"/>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91" name="矩形 15"/>
          <p:cNvSpPr>
            <a:spLocks noChangeArrowheads="1"/>
          </p:cNvSpPr>
          <p:nvPr/>
        </p:nvSpPr>
        <p:spPr bwMode="auto">
          <a:xfrm>
            <a:off x="3294063" y="3721100"/>
            <a:ext cx="1679575" cy="365125"/>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92" name="矩形 16"/>
          <p:cNvSpPr>
            <a:spLocks noChangeArrowheads="1"/>
          </p:cNvSpPr>
          <p:nvPr/>
        </p:nvSpPr>
        <p:spPr bwMode="auto">
          <a:xfrm>
            <a:off x="3294063" y="4670425"/>
            <a:ext cx="1679575" cy="365125"/>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93" name="矩形 17"/>
          <p:cNvSpPr>
            <a:spLocks noChangeArrowheads="1"/>
          </p:cNvSpPr>
          <p:nvPr/>
        </p:nvSpPr>
        <p:spPr bwMode="auto">
          <a:xfrm>
            <a:off x="6470650" y="3684588"/>
            <a:ext cx="803275" cy="1350962"/>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3"/>
          <p:cNvSpPr>
            <a:spLocks noGrp="1"/>
          </p:cNvSpPr>
          <p:nvPr>
            <p:ph type="sldNum" sz="quarter" idx="10"/>
          </p:nvPr>
        </p:nvSpPr>
        <p:spPr/>
        <p:txBody>
          <a:bodyPr/>
          <a:lstStyle/>
          <a:p>
            <a:pPr>
              <a:defRPr/>
            </a:pPr>
            <a:r>
              <a:rPr lang="en-US" altLang="zh-TW"/>
              <a:t>3.</a:t>
            </a:r>
            <a:fld id="{C8420CED-48A6-4993-A9DA-F33BD5451B7B}" type="slidenum">
              <a:rPr lang="en-US" altLang="zh-TW"/>
              <a:pPr>
                <a:defRPr/>
              </a:pPr>
              <a:t>3</a:t>
            </a:fld>
            <a:endParaRPr lang="en-US" altLang="zh-TW"/>
          </a:p>
        </p:txBody>
      </p:sp>
      <p:sp>
        <p:nvSpPr>
          <p:cNvPr id="1031" name="Rectangle 2"/>
          <p:cNvSpPr>
            <a:spLocks noGrp="1" noChangeArrowheads="1"/>
          </p:cNvSpPr>
          <p:nvPr>
            <p:ph type="title"/>
          </p:nvPr>
        </p:nvSpPr>
        <p:spPr/>
        <p:txBody>
          <a:bodyPr/>
          <a:lstStyle/>
          <a:p>
            <a:pPr eaLnBrk="1" hangingPunct="1"/>
            <a:r>
              <a:rPr lang="en-US" altLang="zh-TW">
                <a:solidFill>
                  <a:srgbClr val="0000FF"/>
                </a:solidFill>
              </a:rPr>
              <a:t>3.1 The Determinant of a Matrix </a:t>
            </a:r>
          </a:p>
        </p:txBody>
      </p:sp>
      <p:sp>
        <p:nvSpPr>
          <p:cNvPr id="1032" name="Rectangle 4"/>
          <p:cNvSpPr>
            <a:spLocks noGrp="1" noChangeArrowheads="1"/>
          </p:cNvSpPr>
          <p:nvPr>
            <p:ph type="body" idx="1"/>
          </p:nvPr>
        </p:nvSpPr>
        <p:spPr>
          <a:xfrm>
            <a:off x="457200" y="914400"/>
            <a:ext cx="7924800" cy="584200"/>
          </a:xfrm>
          <a:noFill/>
        </p:spPr>
        <p:txBody>
          <a:bodyPr/>
          <a:lstStyle/>
          <a:p>
            <a:pPr eaLnBrk="1" hangingPunct="1"/>
            <a:r>
              <a:rPr lang="en-US" altLang="zh-TW"/>
              <a:t>The determinant (</a:t>
            </a:r>
            <a:r>
              <a:rPr lang="zh-TW" altLang="en-US"/>
              <a:t>行列式</a:t>
            </a:r>
            <a:r>
              <a:rPr lang="en-US" altLang="zh-TW"/>
              <a:t>) of a 2 × 2 matrix:</a:t>
            </a:r>
          </a:p>
        </p:txBody>
      </p:sp>
      <p:sp>
        <p:nvSpPr>
          <p:cNvPr id="1033" name="Rectangle 7"/>
          <p:cNvSpPr>
            <a:spLocks noChangeArrowheads="1"/>
          </p:cNvSpPr>
          <p:nvPr/>
        </p:nvSpPr>
        <p:spPr bwMode="auto">
          <a:xfrm>
            <a:off x="468313" y="3429000"/>
            <a:ext cx="8007350" cy="2879725"/>
          </a:xfrm>
          <a:prstGeom prst="rect">
            <a:avLst/>
          </a:prstGeom>
          <a:noFill/>
          <a:ln w="9525">
            <a:noFill/>
            <a:miter lim="800000"/>
            <a:headEnd/>
            <a:tailEnd/>
          </a:ln>
        </p:spPr>
        <p:txBody>
          <a:bodyPr/>
          <a:lstStyle/>
          <a:p>
            <a:pPr marL="196850" indent="-196850">
              <a:lnSpc>
                <a:spcPct val="120000"/>
              </a:lnSpc>
              <a:spcBef>
                <a:spcPct val="20000"/>
              </a:spcBef>
              <a:buClr>
                <a:schemeClr val="tx1"/>
              </a:buClr>
              <a:buSzPct val="40000"/>
              <a:buFont typeface="Wingdings" pitchFamily="2" charset="2"/>
              <a:buChar char="n"/>
              <a:defRPr/>
            </a:pPr>
            <a:r>
              <a:rPr lang="en-US" altLang="zh-TW" dirty="0">
                <a:solidFill>
                  <a:schemeClr val="hlink"/>
                </a:solidFill>
                <a:latin typeface="Times New Roman" pitchFamily="18" charset="0"/>
                <a:ea typeface="標楷體" pitchFamily="65" charset="-120"/>
              </a:rPr>
              <a:t>Note:</a:t>
            </a:r>
          </a:p>
          <a:p>
            <a:pPr marL="542925" indent="-271463">
              <a:lnSpc>
                <a:spcPct val="120000"/>
              </a:lnSpc>
              <a:spcBef>
                <a:spcPct val="20000"/>
              </a:spcBef>
              <a:buClr>
                <a:schemeClr val="tx1"/>
              </a:buClr>
              <a:buSzPct val="40000"/>
              <a:defRPr/>
            </a:pPr>
            <a:r>
              <a:rPr lang="en-US" altLang="zh-TW" dirty="0">
                <a:latin typeface="Times New Roman" pitchFamily="18" charset="0"/>
                <a:ea typeface="標楷體" pitchFamily="65" charset="-120"/>
              </a:rPr>
              <a:t>1. For every SQUARE matrix, there is a real number associated with this matrix and called its </a:t>
            </a:r>
            <a:r>
              <a:rPr lang="en-US" altLang="zh-TW" i="1" dirty="0">
                <a:solidFill>
                  <a:srgbClr val="FF0000"/>
                </a:solidFill>
                <a:latin typeface="Times New Roman" pitchFamily="18" charset="0"/>
                <a:ea typeface="標楷體" pitchFamily="65" charset="-120"/>
              </a:rPr>
              <a:t>determinant</a:t>
            </a:r>
          </a:p>
          <a:p>
            <a:pPr marL="542925" indent="-271463">
              <a:lnSpc>
                <a:spcPct val="120000"/>
              </a:lnSpc>
              <a:spcBef>
                <a:spcPct val="20000"/>
              </a:spcBef>
              <a:buClr>
                <a:schemeClr val="tx1"/>
              </a:buClr>
              <a:buSzPct val="40000"/>
              <a:defRPr/>
            </a:pPr>
            <a:r>
              <a:rPr lang="en-US" altLang="zh-TW" dirty="0">
                <a:latin typeface="Times New Roman" pitchFamily="18" charset="0"/>
                <a:ea typeface="標楷體" pitchFamily="65" charset="-120"/>
              </a:rPr>
              <a:t>2.</a:t>
            </a:r>
            <a:r>
              <a:rPr lang="en-US" altLang="zh-TW" i="1" dirty="0">
                <a:latin typeface="Times New Roman" pitchFamily="18" charset="0"/>
                <a:ea typeface="標楷體" pitchFamily="65" charset="-120"/>
              </a:rPr>
              <a:t> </a:t>
            </a:r>
            <a:r>
              <a:rPr lang="en-US" altLang="zh-TW" dirty="0">
                <a:latin typeface="Times New Roman" pitchFamily="18" charset="0"/>
                <a:ea typeface="標楷體" pitchFamily="65" charset="-120"/>
              </a:rPr>
              <a:t>It is common practice to omit the matrix brackets</a:t>
            </a:r>
            <a:endParaRPr lang="en-US" altLang="zh-TW" i="1" dirty="0">
              <a:latin typeface="Times New Roman" pitchFamily="18" charset="0"/>
              <a:ea typeface="標楷體" pitchFamily="65" charset="-120"/>
            </a:endParaRPr>
          </a:p>
        </p:txBody>
      </p:sp>
      <p:graphicFrame>
        <p:nvGraphicFramePr>
          <p:cNvPr id="1026" name="Object 35"/>
          <p:cNvGraphicFramePr>
            <a:graphicFrameLocks noChangeAspect="1"/>
          </p:cNvGraphicFramePr>
          <p:nvPr/>
        </p:nvGraphicFramePr>
        <p:xfrm>
          <a:off x="990600" y="1447800"/>
          <a:ext cx="1838325" cy="966788"/>
        </p:xfrm>
        <a:graphic>
          <a:graphicData uri="http://schemas.openxmlformats.org/presentationml/2006/ole">
            <mc:AlternateContent xmlns:mc="http://schemas.openxmlformats.org/markup-compatibility/2006">
              <mc:Choice xmlns:v="urn:schemas-microsoft-com:vml" Requires="v">
                <p:oleObj spid="_x0000_s1676" name="方程式" r:id="rId3" imgW="927000" imgH="482400" progId="Equation.3">
                  <p:embed/>
                </p:oleObj>
              </mc:Choice>
              <mc:Fallback>
                <p:oleObj name="方程式" r:id="rId3" imgW="927000" imgH="482400" progId="Equation.3">
                  <p:embed/>
                  <p:pic>
                    <p:nvPicPr>
                      <p:cNvPr id="0" name="Object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447800"/>
                        <a:ext cx="1838325" cy="966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42"/>
          <p:cNvGraphicFramePr>
            <a:graphicFrameLocks noChangeAspect="1"/>
          </p:cNvGraphicFramePr>
          <p:nvPr/>
        </p:nvGraphicFramePr>
        <p:xfrm>
          <a:off x="990600" y="2667000"/>
          <a:ext cx="5305425" cy="431800"/>
        </p:xfrm>
        <a:graphic>
          <a:graphicData uri="http://schemas.openxmlformats.org/presentationml/2006/ole">
            <mc:AlternateContent xmlns:mc="http://schemas.openxmlformats.org/markup-compatibility/2006">
              <mc:Choice xmlns:v="urn:schemas-microsoft-com:vml" Requires="v">
                <p:oleObj spid="_x0000_s1677" name="方程式" r:id="rId5" imgW="2616120" imgH="215640" progId="Equation.3">
                  <p:embed/>
                </p:oleObj>
              </mc:Choice>
              <mc:Fallback>
                <p:oleObj name="方程式" r:id="rId5" imgW="2616120" imgH="215640" progId="Equation.3">
                  <p:embed/>
                  <p:pic>
                    <p:nvPicPr>
                      <p:cNvPr id="0" name="Object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667000"/>
                        <a:ext cx="530542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4"/>
          <p:cNvGraphicFramePr>
            <a:graphicFrameLocks noChangeAspect="1"/>
          </p:cNvGraphicFramePr>
          <p:nvPr/>
        </p:nvGraphicFramePr>
        <p:xfrm>
          <a:off x="1331913" y="5472113"/>
          <a:ext cx="1684337" cy="1017587"/>
        </p:xfrm>
        <a:graphic>
          <a:graphicData uri="http://schemas.openxmlformats.org/presentationml/2006/ole">
            <mc:AlternateContent xmlns:mc="http://schemas.openxmlformats.org/markup-compatibility/2006">
              <mc:Choice xmlns:v="urn:schemas-microsoft-com:vml" Requires="v">
                <p:oleObj spid="_x0000_s1678" name="方程式" r:id="rId7" imgW="838080" imgH="507960" progId="Equation.3">
                  <p:embed/>
                </p:oleObj>
              </mc:Choice>
              <mc:Fallback>
                <p:oleObj name="方程式" r:id="rId7" imgW="838080" imgH="507960" progId="Equation.3">
                  <p:embed/>
                  <p:pic>
                    <p:nvPicPr>
                      <p:cNvPr id="0" name="Object 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913" y="5472113"/>
                        <a:ext cx="1684337" cy="1017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46"/>
          <p:cNvGraphicFramePr>
            <a:graphicFrameLocks noChangeAspect="1"/>
          </p:cNvGraphicFramePr>
          <p:nvPr/>
        </p:nvGraphicFramePr>
        <p:xfrm>
          <a:off x="3095625" y="5543550"/>
          <a:ext cx="1130300" cy="885825"/>
        </p:xfrm>
        <a:graphic>
          <a:graphicData uri="http://schemas.openxmlformats.org/presentationml/2006/ole">
            <mc:AlternateContent xmlns:mc="http://schemas.openxmlformats.org/markup-compatibility/2006">
              <mc:Choice xmlns:v="urn:schemas-microsoft-com:vml" Requires="v">
                <p:oleObj spid="_x0000_s1679" name="方程式" r:id="rId9" imgW="571252" imgH="444307" progId="Equation.3">
                  <p:embed/>
                </p:oleObj>
              </mc:Choice>
              <mc:Fallback>
                <p:oleObj name="方程式" r:id="rId9" imgW="571252" imgH="444307" progId="Equation.3">
                  <p:embed/>
                  <p:pic>
                    <p:nvPicPr>
                      <p:cNvPr id="0" name="Object 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5625" y="5543550"/>
                        <a:ext cx="1130300"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 name="Line 48"/>
          <p:cNvSpPr>
            <a:spLocks noChangeShapeType="1"/>
          </p:cNvSpPr>
          <p:nvPr/>
        </p:nvSpPr>
        <p:spPr bwMode="auto">
          <a:xfrm>
            <a:off x="1655763" y="1628775"/>
            <a:ext cx="1368425" cy="971550"/>
          </a:xfrm>
          <a:prstGeom prst="line">
            <a:avLst/>
          </a:prstGeom>
          <a:noFill/>
          <a:ln w="3175">
            <a:solidFill>
              <a:schemeClr val="hlink"/>
            </a:solidFill>
            <a:miter lim="800000"/>
            <a:headEnd/>
            <a:tailEnd type="non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5" name="Line 49"/>
          <p:cNvSpPr>
            <a:spLocks noChangeShapeType="1"/>
          </p:cNvSpPr>
          <p:nvPr/>
        </p:nvSpPr>
        <p:spPr bwMode="auto">
          <a:xfrm>
            <a:off x="3024188" y="2600325"/>
            <a:ext cx="1368425" cy="0"/>
          </a:xfrm>
          <a:prstGeom prst="line">
            <a:avLst/>
          </a:prstGeom>
          <a:noFill/>
          <a:ln w="3175">
            <a:solidFill>
              <a:schemeClr val="hlink"/>
            </a:solidFill>
            <a:miter lim="800000"/>
            <a:headEnd/>
            <a:tailEnd type="non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6" name="Line 50"/>
          <p:cNvSpPr>
            <a:spLocks noChangeShapeType="1"/>
          </p:cNvSpPr>
          <p:nvPr/>
        </p:nvSpPr>
        <p:spPr bwMode="auto">
          <a:xfrm>
            <a:off x="4392613" y="2600325"/>
            <a:ext cx="0" cy="180975"/>
          </a:xfrm>
          <a:prstGeom prst="line">
            <a:avLst/>
          </a:prstGeom>
          <a:noFill/>
          <a:ln w="3175">
            <a:solidFill>
              <a:schemeClr val="hlink"/>
            </a:solidFill>
            <a:miter lim="800000"/>
            <a:headEnd/>
            <a:tailEnd type="triangl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7" name="Line 51"/>
          <p:cNvSpPr>
            <a:spLocks noChangeShapeType="1"/>
          </p:cNvSpPr>
          <p:nvPr/>
        </p:nvSpPr>
        <p:spPr bwMode="auto">
          <a:xfrm flipV="1">
            <a:off x="1692275" y="1412875"/>
            <a:ext cx="1295400" cy="900113"/>
          </a:xfrm>
          <a:prstGeom prst="line">
            <a:avLst/>
          </a:prstGeom>
          <a:noFill/>
          <a:ln w="3175">
            <a:solidFill>
              <a:schemeClr val="hlink"/>
            </a:solidFill>
            <a:miter lim="800000"/>
            <a:headEnd/>
            <a:tailEnd type="non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8" name="Line 52"/>
          <p:cNvSpPr>
            <a:spLocks noChangeShapeType="1"/>
          </p:cNvSpPr>
          <p:nvPr/>
        </p:nvSpPr>
        <p:spPr bwMode="auto">
          <a:xfrm>
            <a:off x="2987675" y="1412875"/>
            <a:ext cx="2844800" cy="0"/>
          </a:xfrm>
          <a:prstGeom prst="line">
            <a:avLst/>
          </a:prstGeom>
          <a:noFill/>
          <a:ln w="3175">
            <a:solidFill>
              <a:schemeClr val="hlink"/>
            </a:solidFill>
            <a:miter lim="800000"/>
            <a:headEnd/>
            <a:tailEnd type="non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9" name="Line 53"/>
          <p:cNvSpPr>
            <a:spLocks noChangeShapeType="1"/>
          </p:cNvSpPr>
          <p:nvPr/>
        </p:nvSpPr>
        <p:spPr bwMode="auto">
          <a:xfrm>
            <a:off x="5832475" y="1412875"/>
            <a:ext cx="0" cy="1368425"/>
          </a:xfrm>
          <a:prstGeom prst="line">
            <a:avLst/>
          </a:prstGeom>
          <a:noFill/>
          <a:ln w="3175">
            <a:solidFill>
              <a:schemeClr val="hlink"/>
            </a:solidFill>
            <a:miter lim="800000"/>
            <a:headEnd/>
            <a:tailEnd type="triangle" w="sm" len="sm"/>
          </a:ln>
          <a:extLst>
            <a:ext uri="{909E8E84-426E-40DD-AFC4-6F175D3DCCD1}">
              <a14:hiddenFill xmlns:a14="http://schemas.microsoft.com/office/drawing/2010/main">
                <a:noFill/>
              </a14:hiddenFill>
            </a:ext>
          </a:extLst>
        </p:spPr>
        <p:txBody>
          <a:bodyPr wrap="none"/>
          <a:lstStyle/>
          <a:p>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5"/>
          <p:cNvSpPr>
            <a:spLocks noGrp="1"/>
          </p:cNvSpPr>
          <p:nvPr>
            <p:ph type="sldNum" sz="quarter" idx="10"/>
          </p:nvPr>
        </p:nvSpPr>
        <p:spPr/>
        <p:txBody>
          <a:bodyPr/>
          <a:lstStyle/>
          <a:p>
            <a:pPr>
              <a:defRPr/>
            </a:pPr>
            <a:r>
              <a:rPr lang="en-US" altLang="zh-TW"/>
              <a:t>3.</a:t>
            </a:r>
            <a:fld id="{B778011A-EE8E-4011-B33D-73537386DF12}" type="slidenum">
              <a:rPr lang="en-US" altLang="zh-TW"/>
              <a:pPr>
                <a:defRPr/>
              </a:pPr>
              <a:t>30</a:t>
            </a:fld>
            <a:endParaRPr lang="en-US" altLang="zh-TW"/>
          </a:p>
        </p:txBody>
      </p:sp>
      <p:sp>
        <p:nvSpPr>
          <p:cNvPr id="25608" name="Rectangle 2"/>
          <p:cNvSpPr>
            <a:spLocks noGrp="1" noChangeArrowheads="1"/>
          </p:cNvSpPr>
          <p:nvPr>
            <p:ph type="title"/>
          </p:nvPr>
        </p:nvSpPr>
        <p:spPr/>
        <p:txBody>
          <a:bodyPr/>
          <a:lstStyle/>
          <a:p>
            <a:pPr eaLnBrk="1" hangingPunct="1"/>
            <a:r>
              <a:rPr lang="en-US" altLang="zh-TW">
                <a:solidFill>
                  <a:srgbClr val="0000FF"/>
                </a:solidFill>
              </a:rPr>
              <a:t>3.3 Properties of Determinants</a:t>
            </a:r>
          </a:p>
        </p:txBody>
      </p:sp>
      <p:sp>
        <p:nvSpPr>
          <p:cNvPr id="25609" name="Rectangle 25"/>
          <p:cNvSpPr>
            <a:spLocks noGrp="1" noChangeArrowheads="1"/>
          </p:cNvSpPr>
          <p:nvPr>
            <p:ph type="body" sz="half" idx="1"/>
          </p:nvPr>
        </p:nvSpPr>
        <p:spPr>
          <a:xfrm>
            <a:off x="395288" y="1952836"/>
            <a:ext cx="3886200" cy="461962"/>
          </a:xfrm>
          <a:noFill/>
        </p:spPr>
        <p:txBody>
          <a:bodyPr/>
          <a:lstStyle/>
          <a:p>
            <a:pPr marL="0" indent="0" eaLnBrk="1" hangingPunct="1"/>
            <a:r>
              <a:rPr lang="en-US" altLang="zh-TW" dirty="0"/>
              <a:t> Notes:</a:t>
            </a:r>
          </a:p>
        </p:txBody>
      </p:sp>
      <p:graphicFrame>
        <p:nvGraphicFramePr>
          <p:cNvPr id="25602" name="Object 26"/>
          <p:cNvGraphicFramePr>
            <a:graphicFrameLocks noGrp="1" noChangeAspect="1"/>
          </p:cNvGraphicFramePr>
          <p:nvPr>
            <p:ph sz="quarter" idx="2"/>
            <p:extLst>
              <p:ext uri="{D42A27DB-BD31-4B8C-83A1-F6EECF244321}">
                <p14:modId xmlns:p14="http://schemas.microsoft.com/office/powerpoint/2010/main" val="4219360169"/>
              </p:ext>
            </p:extLst>
          </p:nvPr>
        </p:nvGraphicFramePr>
        <p:xfrm>
          <a:off x="1043608" y="4419600"/>
          <a:ext cx="3433762" cy="341313"/>
        </p:xfrm>
        <a:graphic>
          <a:graphicData uri="http://schemas.openxmlformats.org/presentationml/2006/ole">
            <mc:AlternateContent xmlns:mc="http://schemas.openxmlformats.org/markup-compatibility/2006">
              <mc:Choice xmlns:v="urn:schemas-microsoft-com:vml" Requires="v">
                <p:oleObj spid="_x0000_s26413" name="方程式" r:id="rId3" imgW="3454200" imgH="342720" progId="Equation.3">
                  <p:embed/>
                </p:oleObj>
              </mc:Choice>
              <mc:Fallback>
                <p:oleObj name="方程式" r:id="rId3" imgW="3454200" imgH="342720" progId="Equation.3">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4419600"/>
                        <a:ext cx="3433762" cy="341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0" name="Rectangle 6"/>
          <p:cNvSpPr>
            <a:spLocks noChangeArrowheads="1"/>
          </p:cNvSpPr>
          <p:nvPr/>
        </p:nvSpPr>
        <p:spPr bwMode="auto">
          <a:xfrm>
            <a:off x="395288" y="873125"/>
            <a:ext cx="6372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SzPct val="50000"/>
              <a:buFont typeface="Wingdings" pitchFamily="2" charset="2"/>
              <a:buChar char="n"/>
            </a:pPr>
            <a:r>
              <a:rPr lang="en-US" altLang="zh-TW">
                <a:latin typeface="Times New Roman" pitchFamily="18" charset="0"/>
                <a:ea typeface="標楷體" pitchFamily="65" charset="-120"/>
              </a:rPr>
              <a:t> </a:t>
            </a:r>
            <a:r>
              <a:rPr lang="en-US" altLang="zh-TW">
                <a:solidFill>
                  <a:schemeClr val="hlink"/>
                </a:solidFill>
                <a:latin typeface="Times New Roman" pitchFamily="18" charset="0"/>
                <a:ea typeface="標楷體" pitchFamily="65" charset="-120"/>
              </a:rPr>
              <a:t>Theorem 3.5</a:t>
            </a:r>
            <a:r>
              <a:rPr lang="en-US" altLang="zh-TW">
                <a:solidFill>
                  <a:schemeClr val="hlink"/>
                </a:solidFill>
                <a:latin typeface="Times New Roman" pitchFamily="18" charset="0"/>
              </a:rPr>
              <a:t>: Determinant of a matrix product</a:t>
            </a:r>
            <a:endParaRPr lang="en-US" altLang="zh-TW">
              <a:solidFill>
                <a:schemeClr val="hlink"/>
              </a:solidFill>
              <a:latin typeface="Times New Roman" pitchFamily="18" charset="0"/>
              <a:ea typeface="標楷體" pitchFamily="65" charset="-120"/>
            </a:endParaRPr>
          </a:p>
        </p:txBody>
      </p:sp>
      <p:sp>
        <p:nvSpPr>
          <p:cNvPr id="25612" name="Rectangle 32"/>
          <p:cNvSpPr>
            <a:spLocks noChangeArrowheads="1"/>
          </p:cNvSpPr>
          <p:nvPr/>
        </p:nvSpPr>
        <p:spPr bwMode="auto">
          <a:xfrm>
            <a:off x="468313" y="2384884"/>
            <a:ext cx="7740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marL="457200" indent="-457200">
              <a:buAutoNum type="arabicParenBoth"/>
            </a:pPr>
            <a:r>
              <a:rPr lang="en-US" altLang="zh-TW" dirty="0">
                <a:latin typeface="Times New Roman" pitchFamily="18" charset="0"/>
                <a:ea typeface="標楷體" pitchFamily="65" charset="-120"/>
                <a:cs typeface="Times New Roman" pitchFamily="18" charset="0"/>
              </a:rPr>
              <a:t> </a:t>
            </a:r>
            <a:endParaRPr lang="en-US" altLang="zh-TW" dirty="0">
              <a:latin typeface="+mn-lt"/>
              <a:ea typeface="標楷體" pitchFamily="65" charset="-120"/>
              <a:cs typeface="Times New Roman" pitchFamily="18" charset="0"/>
            </a:endParaRPr>
          </a:p>
        </p:txBody>
      </p:sp>
      <p:sp>
        <p:nvSpPr>
          <p:cNvPr id="25613" name="Text Box 33"/>
          <p:cNvSpPr txBox="1">
            <a:spLocks noChangeArrowheads="1"/>
          </p:cNvSpPr>
          <p:nvPr/>
        </p:nvSpPr>
        <p:spPr bwMode="auto">
          <a:xfrm>
            <a:off x="468313" y="4338638"/>
            <a:ext cx="720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(3)</a:t>
            </a:r>
          </a:p>
        </p:txBody>
      </p:sp>
      <p:sp>
        <p:nvSpPr>
          <p:cNvPr id="25614" name="Rectangle 36"/>
          <p:cNvSpPr>
            <a:spLocks noChangeArrowheads="1"/>
          </p:cNvSpPr>
          <p:nvPr/>
        </p:nvSpPr>
        <p:spPr bwMode="auto">
          <a:xfrm>
            <a:off x="468313" y="5267114"/>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(4)</a:t>
            </a:r>
          </a:p>
        </p:txBody>
      </p:sp>
      <p:graphicFrame>
        <p:nvGraphicFramePr>
          <p:cNvPr id="25603" name="Object 37"/>
          <p:cNvGraphicFramePr>
            <a:graphicFrameLocks noGrp="1" noChangeAspect="1"/>
          </p:cNvGraphicFramePr>
          <p:nvPr>
            <p:ph sz="quarter" idx="3"/>
            <p:extLst>
              <p:ext uri="{D42A27DB-BD31-4B8C-83A1-F6EECF244321}">
                <p14:modId xmlns:p14="http://schemas.microsoft.com/office/powerpoint/2010/main" val="4001664554"/>
              </p:ext>
            </p:extLst>
          </p:nvPr>
        </p:nvGraphicFramePr>
        <p:xfrm>
          <a:off x="4355976" y="4849500"/>
          <a:ext cx="3657312" cy="1279800"/>
        </p:xfrm>
        <a:graphic>
          <a:graphicData uri="http://schemas.openxmlformats.org/presentationml/2006/ole">
            <mc:AlternateContent xmlns:mc="http://schemas.openxmlformats.org/markup-compatibility/2006">
              <mc:Choice xmlns:v="urn:schemas-microsoft-com:vml" Requires="v">
                <p:oleObj spid="_x0000_s26414" name="Equation" r:id="rId5" imgW="2031840" imgH="711000" progId="Equation.DSMT4">
                  <p:embed/>
                </p:oleObj>
              </mc:Choice>
              <mc:Fallback>
                <p:oleObj name="Equation" r:id="rId5" imgW="2031840" imgH="711000" progId="Equation.DSMT4">
                  <p:embed/>
                  <p:pic>
                    <p:nvPicPr>
                      <p:cNvPr id="0" name="Object 37"/>
                      <p:cNvPicPr>
                        <a:picLocks noChangeAspect="1" noChangeArrowheads="1"/>
                      </p:cNvPicPr>
                      <p:nvPr/>
                    </p:nvPicPr>
                    <p:blipFill>
                      <a:blip r:embed="rId6"/>
                      <a:srcRect/>
                      <a:stretch>
                        <a:fillRect/>
                      </a:stretch>
                    </p:blipFill>
                    <p:spPr bwMode="auto">
                      <a:xfrm>
                        <a:off x="4355976" y="4849500"/>
                        <a:ext cx="3657312" cy="127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4" name="Object 39"/>
          <p:cNvGraphicFramePr>
            <a:graphicFrameLocks noChangeAspect="1"/>
          </p:cNvGraphicFramePr>
          <p:nvPr>
            <p:extLst>
              <p:ext uri="{D42A27DB-BD31-4B8C-83A1-F6EECF244321}">
                <p14:modId xmlns:p14="http://schemas.microsoft.com/office/powerpoint/2010/main" val="1851697779"/>
              </p:ext>
            </p:extLst>
          </p:nvPr>
        </p:nvGraphicFramePr>
        <p:xfrm>
          <a:off x="1062332" y="4855814"/>
          <a:ext cx="3268512" cy="1279800"/>
        </p:xfrm>
        <a:graphic>
          <a:graphicData uri="http://schemas.openxmlformats.org/presentationml/2006/ole">
            <mc:AlternateContent xmlns:mc="http://schemas.openxmlformats.org/markup-compatibility/2006">
              <mc:Choice xmlns:v="urn:schemas-microsoft-com:vml" Requires="v">
                <p:oleObj spid="_x0000_s26415" name="Equation" r:id="rId7" imgW="1815840" imgH="711000" progId="Equation.DSMT4">
                  <p:embed/>
                </p:oleObj>
              </mc:Choice>
              <mc:Fallback>
                <p:oleObj name="Equation" r:id="rId7" imgW="1815840" imgH="711000" progId="Equation.DSMT4">
                  <p:embed/>
                  <p:pic>
                    <p:nvPicPr>
                      <p:cNvPr id="0" name="Object 39"/>
                      <p:cNvPicPr>
                        <a:picLocks noChangeAspect="1" noChangeArrowheads="1"/>
                      </p:cNvPicPr>
                      <p:nvPr/>
                    </p:nvPicPr>
                    <p:blipFill>
                      <a:blip r:embed="rId8"/>
                      <a:srcRect/>
                      <a:stretch>
                        <a:fillRect/>
                      </a:stretch>
                    </p:blipFill>
                    <p:spPr bwMode="auto">
                      <a:xfrm>
                        <a:off x="1062332" y="4855814"/>
                        <a:ext cx="3268512" cy="127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5" name="Rectangle 41"/>
          <p:cNvSpPr>
            <a:spLocks noChangeArrowheads="1"/>
          </p:cNvSpPr>
          <p:nvPr/>
        </p:nvSpPr>
        <p:spPr bwMode="auto">
          <a:xfrm>
            <a:off x="2609850" y="1387624"/>
            <a:ext cx="3568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SzPct val="50000"/>
              <a:buFont typeface="Wingdings" pitchFamily="2" charset="2"/>
              <a:buNone/>
            </a:pPr>
            <a:r>
              <a:rPr lang="en-US" altLang="zh-TW" dirty="0">
                <a:latin typeface="Times New Roman" pitchFamily="18" charset="0"/>
              </a:rPr>
              <a:t> </a:t>
            </a:r>
            <a:r>
              <a:rPr lang="en-US" altLang="zh-TW" dirty="0" err="1">
                <a:latin typeface="Times New Roman" pitchFamily="18" charset="0"/>
                <a:ea typeface="標楷體" pitchFamily="65" charset="-120"/>
                <a:cs typeface="Times New Roman" pitchFamily="18" charset="0"/>
              </a:rPr>
              <a:t>det</a:t>
            </a:r>
            <a:r>
              <a:rPr lang="en-US" altLang="zh-TW" dirty="0">
                <a:latin typeface="Times New Roman" pitchFamily="18" charset="0"/>
                <a:ea typeface="標楷體" pitchFamily="65" charset="-120"/>
                <a:cs typeface="Times New Roman" pitchFamily="18" charset="0"/>
              </a:rPr>
              <a:t>(</a:t>
            </a:r>
            <a:r>
              <a:rPr lang="en-US" altLang="zh-TW" i="1" dirty="0">
                <a:latin typeface="Times New Roman" pitchFamily="18" charset="0"/>
                <a:ea typeface="標楷體" pitchFamily="65" charset="-120"/>
                <a:cs typeface="Times New Roman" pitchFamily="18" charset="0"/>
              </a:rPr>
              <a:t>AB</a:t>
            </a:r>
            <a:r>
              <a:rPr lang="en-US" altLang="zh-TW" dirty="0">
                <a:latin typeface="Times New Roman" pitchFamily="18" charset="0"/>
                <a:ea typeface="標楷體" pitchFamily="65" charset="-120"/>
                <a:cs typeface="Times New Roman" pitchFamily="18" charset="0"/>
              </a:rPr>
              <a:t>) = </a:t>
            </a:r>
            <a:r>
              <a:rPr lang="en-US" altLang="zh-TW" dirty="0" err="1">
                <a:latin typeface="Times New Roman" pitchFamily="18" charset="0"/>
                <a:ea typeface="標楷體" pitchFamily="65" charset="-120"/>
                <a:cs typeface="Times New Roman" pitchFamily="18" charset="0"/>
              </a:rPr>
              <a:t>det</a:t>
            </a:r>
            <a:r>
              <a:rPr lang="en-US" altLang="zh-TW" dirty="0">
                <a:latin typeface="Times New Roman" pitchFamily="18" charset="0"/>
                <a:ea typeface="標楷體" pitchFamily="65" charset="-120"/>
                <a:cs typeface="Times New Roman" pitchFamily="18" charset="0"/>
              </a:rPr>
              <a:t>(</a:t>
            </a:r>
            <a:r>
              <a:rPr lang="en-US" altLang="zh-TW" i="1" dirty="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cs typeface="Times New Roman" pitchFamily="18" charset="0"/>
              </a:rPr>
              <a:t>) </a:t>
            </a:r>
            <a:r>
              <a:rPr lang="en-US" altLang="zh-TW" dirty="0" err="1">
                <a:latin typeface="Times New Roman" pitchFamily="18" charset="0"/>
                <a:ea typeface="標楷體" pitchFamily="65" charset="-120"/>
                <a:cs typeface="Times New Roman" pitchFamily="18" charset="0"/>
              </a:rPr>
              <a:t>det</a:t>
            </a:r>
            <a:r>
              <a:rPr lang="en-US" altLang="zh-TW" dirty="0">
                <a:latin typeface="Times New Roman" pitchFamily="18" charset="0"/>
                <a:ea typeface="標楷體" pitchFamily="65" charset="-120"/>
                <a:cs typeface="Times New Roman" pitchFamily="18" charset="0"/>
              </a:rPr>
              <a:t>(</a:t>
            </a:r>
            <a:r>
              <a:rPr lang="en-US" altLang="zh-TW" i="1" dirty="0">
                <a:latin typeface="Times New Roman" pitchFamily="18" charset="0"/>
                <a:ea typeface="標楷體" pitchFamily="65" charset="-120"/>
                <a:cs typeface="Times New Roman" pitchFamily="18" charset="0"/>
              </a:rPr>
              <a:t>B</a:t>
            </a:r>
            <a:r>
              <a:rPr lang="en-US" altLang="zh-TW" dirty="0">
                <a:latin typeface="Times New Roman" pitchFamily="18" charset="0"/>
                <a:ea typeface="標楷體" pitchFamily="65" charset="-120"/>
                <a:cs typeface="Times New Roman" pitchFamily="18" charset="0"/>
              </a:rPr>
              <a:t>) </a:t>
            </a:r>
          </a:p>
        </p:txBody>
      </p:sp>
      <p:sp>
        <p:nvSpPr>
          <p:cNvPr id="25616" name="Rectangle 42"/>
          <p:cNvSpPr>
            <a:spLocks noChangeArrowheads="1"/>
          </p:cNvSpPr>
          <p:nvPr/>
        </p:nvSpPr>
        <p:spPr bwMode="auto">
          <a:xfrm>
            <a:off x="935596" y="6167045"/>
            <a:ext cx="77408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spAutoFit/>
          </a:bodyPr>
          <a:lstStyle/>
          <a:p>
            <a:r>
              <a:rPr lang="en-US" altLang="zh-TW" sz="1800" dirty="0">
                <a:solidFill>
                  <a:srgbClr val="0000FF"/>
                </a:solidFill>
                <a:latin typeface="Times New Roman" pitchFamily="18" charset="0"/>
                <a:cs typeface="Times New Roman" pitchFamily="18" charset="0"/>
              </a:rPr>
              <a:t>(There is an example to verify this property on Slide 3.33) (Note that this property is also valid for any rows or columns other than the second row)</a:t>
            </a:r>
          </a:p>
        </p:txBody>
      </p:sp>
      <p:graphicFrame>
        <p:nvGraphicFramePr>
          <p:cNvPr id="25605" name="Object 43"/>
          <p:cNvGraphicFramePr>
            <a:graphicFrameLocks noChangeAspect="1"/>
          </p:cNvGraphicFramePr>
          <p:nvPr>
            <p:extLst>
              <p:ext uri="{D42A27DB-BD31-4B8C-83A1-F6EECF244321}">
                <p14:modId xmlns:p14="http://schemas.microsoft.com/office/powerpoint/2010/main" val="2539725930"/>
              </p:ext>
            </p:extLst>
          </p:nvPr>
        </p:nvGraphicFramePr>
        <p:xfrm>
          <a:off x="935596" y="2924944"/>
          <a:ext cx="7863480" cy="1325808"/>
        </p:xfrm>
        <a:graphic>
          <a:graphicData uri="http://schemas.openxmlformats.org/presentationml/2006/ole">
            <mc:AlternateContent xmlns:mc="http://schemas.openxmlformats.org/markup-compatibility/2006">
              <mc:Choice xmlns:v="urn:schemas-microsoft-com:vml" Requires="v">
                <p:oleObj spid="_x0000_s26416" name="Equation" r:id="rId9" imgW="4368600" imgH="736560" progId="Equation.DSMT4">
                  <p:embed/>
                </p:oleObj>
              </mc:Choice>
              <mc:Fallback>
                <p:oleObj name="Equation" r:id="rId9" imgW="4368600" imgH="736560" progId="Equation.DSMT4">
                  <p:embed/>
                  <p:pic>
                    <p:nvPicPr>
                      <p:cNvPr id="0" name="Object 43"/>
                      <p:cNvPicPr>
                        <a:picLocks noChangeAspect="1" noChangeArrowheads="1"/>
                      </p:cNvPicPr>
                      <p:nvPr/>
                    </p:nvPicPr>
                    <p:blipFill>
                      <a:blip r:embed="rId10"/>
                      <a:srcRect/>
                      <a:stretch>
                        <a:fillRect/>
                      </a:stretch>
                    </p:blipFill>
                    <p:spPr bwMode="auto">
                      <a:xfrm>
                        <a:off x="935596" y="2924944"/>
                        <a:ext cx="7863480" cy="1325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7" name="Text Box 33"/>
          <p:cNvSpPr txBox="1">
            <a:spLocks noChangeArrowheads="1"/>
          </p:cNvSpPr>
          <p:nvPr/>
        </p:nvSpPr>
        <p:spPr bwMode="auto">
          <a:xfrm>
            <a:off x="468313" y="3330890"/>
            <a:ext cx="720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dirty="0">
                <a:latin typeface="Times New Roman" pitchFamily="18" charset="0"/>
                <a:cs typeface="Times New Roman" pitchFamily="18" charset="0"/>
              </a:rPr>
              <a:t>(2)</a:t>
            </a:r>
          </a:p>
        </p:txBody>
      </p:sp>
      <p:graphicFrame>
        <p:nvGraphicFramePr>
          <p:cNvPr id="25606" name="Object 17"/>
          <p:cNvGraphicFramePr>
            <a:graphicFrameLocks noChangeAspect="1"/>
          </p:cNvGraphicFramePr>
          <p:nvPr>
            <p:extLst>
              <p:ext uri="{D42A27DB-BD31-4B8C-83A1-F6EECF244321}">
                <p14:modId xmlns:p14="http://schemas.microsoft.com/office/powerpoint/2010/main" val="2073402213"/>
              </p:ext>
            </p:extLst>
          </p:nvPr>
        </p:nvGraphicFramePr>
        <p:xfrm>
          <a:off x="1003300" y="2411864"/>
          <a:ext cx="5175250" cy="457200"/>
        </p:xfrm>
        <a:graphic>
          <a:graphicData uri="http://schemas.openxmlformats.org/presentationml/2006/ole">
            <mc:AlternateContent xmlns:mc="http://schemas.openxmlformats.org/markup-compatibility/2006">
              <mc:Choice xmlns:v="urn:schemas-microsoft-com:vml" Requires="v">
                <p:oleObj spid="_x0000_s26417" name="Equation" r:id="rId11" imgW="2603160" imgH="228600" progId="Equation.DSMT4">
                  <p:embed/>
                </p:oleObj>
              </mc:Choice>
              <mc:Fallback>
                <p:oleObj name="Equation" r:id="rId11" imgW="2603160" imgH="228600" progId="Equation.DSMT4">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3300" y="2411864"/>
                        <a:ext cx="51752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文字方塊 17"/>
          <p:cNvSpPr txBox="1"/>
          <p:nvPr/>
        </p:nvSpPr>
        <p:spPr>
          <a:xfrm>
            <a:off x="2676529" y="1840705"/>
            <a:ext cx="3299627" cy="338554"/>
          </a:xfrm>
          <a:prstGeom prst="rect">
            <a:avLst/>
          </a:prstGeom>
          <a:noFill/>
        </p:spPr>
        <p:txBody>
          <a:bodyPr wrap="square" rtlCol="0">
            <a:spAutoFit/>
          </a:bodyPr>
          <a:lstStyle/>
          <a:p>
            <a:r>
              <a:rPr lang="en-US" altLang="zh-TW" sz="1600" dirty="0">
                <a:solidFill>
                  <a:srgbClr val="0000FF"/>
                </a:solidFill>
                <a:latin typeface="+mn-lt"/>
              </a:rPr>
              <a:t>(Verified by Ex 1 on the next slide)</a:t>
            </a:r>
            <a:endParaRPr lang="zh-TW" altLang="en-US" sz="1600" dirty="0">
              <a:solidFill>
                <a:srgbClr val="0000FF"/>
              </a:solidFill>
              <a:latin typeface="+mn-lt"/>
            </a:endParaRPr>
          </a:p>
        </p:txBody>
      </p:sp>
      <p:sp>
        <p:nvSpPr>
          <p:cNvPr id="19" name="文字方塊 18"/>
          <p:cNvSpPr txBox="1"/>
          <p:nvPr/>
        </p:nvSpPr>
        <p:spPr>
          <a:xfrm>
            <a:off x="6084168" y="2456293"/>
            <a:ext cx="2844316" cy="338554"/>
          </a:xfrm>
          <a:prstGeom prst="rect">
            <a:avLst/>
          </a:prstGeom>
          <a:noFill/>
        </p:spPr>
        <p:txBody>
          <a:bodyPr wrap="square" rtlCol="0">
            <a:spAutoFit/>
          </a:bodyPr>
          <a:lstStyle/>
          <a:p>
            <a:r>
              <a:rPr lang="en-US" altLang="zh-TW" sz="1600" dirty="0">
                <a:solidFill>
                  <a:srgbClr val="0000FF"/>
                </a:solidFill>
                <a:latin typeface="+mn-lt"/>
              </a:rPr>
              <a:t>(by using </a:t>
            </a:r>
            <a:r>
              <a:rPr lang="en-US" altLang="zh-TW" sz="1600" dirty="0" err="1">
                <a:solidFill>
                  <a:srgbClr val="0000FF"/>
                </a:solidFill>
                <a:latin typeface="+mn-lt"/>
              </a:rPr>
              <a:t>Thm</a:t>
            </a:r>
            <a:r>
              <a:rPr lang="en-US" altLang="zh-TW" sz="1600" dirty="0">
                <a:solidFill>
                  <a:srgbClr val="0000FF"/>
                </a:solidFill>
                <a:latin typeface="+mn-lt"/>
              </a:rPr>
              <a:t>. 3.5 iteratively)</a:t>
            </a:r>
            <a:endParaRPr lang="zh-TW" altLang="en-US" sz="1600" dirty="0">
              <a:solidFill>
                <a:srgbClr val="0000FF"/>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投影片編號版面配置區 3"/>
          <p:cNvSpPr>
            <a:spLocks noGrp="1"/>
          </p:cNvSpPr>
          <p:nvPr>
            <p:ph type="sldNum" sz="quarter" idx="10"/>
          </p:nvPr>
        </p:nvSpPr>
        <p:spPr/>
        <p:txBody>
          <a:bodyPr/>
          <a:lstStyle/>
          <a:p>
            <a:pPr>
              <a:defRPr/>
            </a:pPr>
            <a:r>
              <a:rPr lang="en-US" altLang="zh-TW"/>
              <a:t>3.</a:t>
            </a:r>
            <a:fld id="{64843794-0FF9-46B3-910E-66340F97AAFA}" type="slidenum">
              <a:rPr lang="en-US" altLang="zh-TW"/>
              <a:pPr>
                <a:defRPr/>
              </a:pPr>
              <a:t>31</a:t>
            </a:fld>
            <a:endParaRPr lang="en-US" altLang="zh-TW"/>
          </a:p>
        </p:txBody>
      </p:sp>
      <p:sp>
        <p:nvSpPr>
          <p:cNvPr id="26631" name="Rectangle 3"/>
          <p:cNvSpPr>
            <a:spLocks noChangeArrowheads="1"/>
          </p:cNvSpPr>
          <p:nvPr/>
        </p:nvSpPr>
        <p:spPr bwMode="auto">
          <a:xfrm>
            <a:off x="431800" y="919163"/>
            <a:ext cx="604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20000"/>
              </a:spcBef>
              <a:buClr>
                <a:schemeClr val="tx1"/>
              </a:buClr>
              <a:buSzPct val="40000"/>
              <a:buFont typeface="Wingdings" pitchFamily="2" charset="2"/>
              <a:buChar char="n"/>
            </a:pPr>
            <a:r>
              <a:rPr lang="en-US" altLang="zh-TW">
                <a:solidFill>
                  <a:schemeClr val="hlink"/>
                </a:solidFill>
                <a:latin typeface="標楷體" pitchFamily="65" charset="-120"/>
                <a:ea typeface="標楷體" pitchFamily="65" charset="-120"/>
              </a:rPr>
              <a:t> </a:t>
            </a:r>
            <a:r>
              <a:rPr lang="en-US" altLang="zh-TW">
                <a:solidFill>
                  <a:schemeClr val="hlink"/>
                </a:solidFill>
                <a:latin typeface="Times New Roman" pitchFamily="18" charset="0"/>
                <a:ea typeface="標楷體" pitchFamily="65" charset="-120"/>
              </a:rPr>
              <a:t>Ex 1: The determinant of a matrix product</a:t>
            </a:r>
            <a:endParaRPr lang="en-US" altLang="zh-TW">
              <a:latin typeface="Times New Roman" pitchFamily="18" charset="0"/>
            </a:endParaRPr>
          </a:p>
        </p:txBody>
      </p:sp>
      <p:graphicFrame>
        <p:nvGraphicFramePr>
          <p:cNvPr id="26626" name="Object 5"/>
          <p:cNvGraphicFramePr>
            <a:graphicFrameLocks noChangeAspect="1"/>
          </p:cNvGraphicFramePr>
          <p:nvPr/>
        </p:nvGraphicFramePr>
        <p:xfrm>
          <a:off x="1538288" y="1665288"/>
          <a:ext cx="2133600" cy="1428750"/>
        </p:xfrm>
        <a:graphic>
          <a:graphicData uri="http://schemas.openxmlformats.org/presentationml/2006/ole">
            <mc:AlternateContent xmlns:mc="http://schemas.openxmlformats.org/markup-compatibility/2006">
              <mc:Choice xmlns:v="urn:schemas-microsoft-com:vml" Requires="v">
                <p:oleObj spid="_x0000_s27274" name="方程式" r:id="rId3" imgW="1066800" imgH="711200" progId="Equation.3">
                  <p:embed/>
                </p:oleObj>
              </mc:Choice>
              <mc:Fallback>
                <p:oleObj name="方程式" r:id="rId3" imgW="1066800" imgH="711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288" y="1665288"/>
                        <a:ext cx="2133600"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3" name="Rectangle 6"/>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6627" name="Object 7"/>
          <p:cNvGraphicFramePr>
            <a:graphicFrameLocks noChangeAspect="1"/>
          </p:cNvGraphicFramePr>
          <p:nvPr/>
        </p:nvGraphicFramePr>
        <p:xfrm>
          <a:off x="4749800" y="1665288"/>
          <a:ext cx="2306638" cy="1430337"/>
        </p:xfrm>
        <a:graphic>
          <a:graphicData uri="http://schemas.openxmlformats.org/presentationml/2006/ole">
            <mc:AlternateContent xmlns:mc="http://schemas.openxmlformats.org/markup-compatibility/2006">
              <mc:Choice xmlns:v="urn:schemas-microsoft-com:vml" Requires="v">
                <p:oleObj spid="_x0000_s27275" name="方程式" r:id="rId5" imgW="1155700" imgH="711200" progId="Equation.3">
                  <p:embed/>
                </p:oleObj>
              </mc:Choice>
              <mc:Fallback>
                <p:oleObj name="方程式" r:id="rId5" imgW="1155700" imgH="7112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9800" y="1665288"/>
                        <a:ext cx="2306638" cy="1430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4" name="Rectangle 9"/>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6628" name="Object 10"/>
          <p:cNvGraphicFramePr>
            <a:graphicFrameLocks noChangeAspect="1"/>
          </p:cNvGraphicFramePr>
          <p:nvPr/>
        </p:nvGraphicFramePr>
        <p:xfrm>
          <a:off x="1484313" y="4591050"/>
          <a:ext cx="2763837" cy="1430338"/>
        </p:xfrm>
        <a:graphic>
          <a:graphicData uri="http://schemas.openxmlformats.org/presentationml/2006/ole">
            <mc:AlternateContent xmlns:mc="http://schemas.openxmlformats.org/markup-compatibility/2006">
              <mc:Choice xmlns:v="urn:schemas-microsoft-com:vml" Requires="v">
                <p:oleObj spid="_x0000_s27276" name="方程式" r:id="rId7" imgW="1384300" imgH="711200" progId="Equation.3">
                  <p:embed/>
                </p:oleObj>
              </mc:Choice>
              <mc:Fallback>
                <p:oleObj name="方程式" r:id="rId7" imgW="1384300" imgH="7112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4313" y="4591050"/>
                        <a:ext cx="2763837" cy="1430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5" name="Rectangle 11"/>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6629" name="Object 12"/>
          <p:cNvGraphicFramePr>
            <a:graphicFrameLocks noChangeAspect="1"/>
          </p:cNvGraphicFramePr>
          <p:nvPr/>
        </p:nvGraphicFramePr>
        <p:xfrm>
          <a:off x="4733925" y="4625975"/>
          <a:ext cx="2717800" cy="1320800"/>
        </p:xfrm>
        <a:graphic>
          <a:graphicData uri="http://schemas.openxmlformats.org/presentationml/2006/ole">
            <mc:AlternateContent xmlns:mc="http://schemas.openxmlformats.org/markup-compatibility/2006">
              <mc:Choice xmlns:v="urn:schemas-microsoft-com:vml" Requires="v">
                <p:oleObj spid="_x0000_s27277" name="方程式" r:id="rId9" imgW="2730240" imgH="1320480" progId="Equation.3">
                  <p:embed/>
                </p:oleObj>
              </mc:Choice>
              <mc:Fallback>
                <p:oleObj name="方程式" r:id="rId9" imgW="2730240" imgH="132048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33925" y="4625975"/>
                        <a:ext cx="27178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6" name="Rectangle 15"/>
          <p:cNvSpPr>
            <a:spLocks noChangeArrowheads="1"/>
          </p:cNvSpPr>
          <p:nvPr/>
        </p:nvSpPr>
        <p:spPr bwMode="auto">
          <a:xfrm>
            <a:off x="827088" y="3862388"/>
            <a:ext cx="122396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sp>
        <p:nvSpPr>
          <p:cNvPr id="26637" name="Rectangle 16"/>
          <p:cNvSpPr>
            <a:spLocks noChangeArrowheads="1"/>
          </p:cNvSpPr>
          <p:nvPr/>
        </p:nvSpPr>
        <p:spPr bwMode="auto">
          <a:xfrm>
            <a:off x="1368425" y="3259138"/>
            <a:ext cx="306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Find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a:t>
            </a:r>
            <a:r>
              <a:rPr lang="en-US" altLang="zh-TW" i="1">
                <a:latin typeface="Times New Roman" pitchFamily="18" charset="0"/>
                <a:ea typeface="標楷體" pitchFamily="65" charset="-120"/>
              </a:rPr>
              <a:t>B</a:t>
            </a:r>
            <a:r>
              <a:rPr lang="en-US" altLang="zh-TW">
                <a:latin typeface="Times New Roman" pitchFamily="18" charset="0"/>
                <a:ea typeface="標楷體" pitchFamily="65" charset="-120"/>
              </a:rPr>
              <a:t>|, and |</a:t>
            </a:r>
            <a:r>
              <a:rPr lang="en-US" altLang="zh-TW" i="1">
                <a:latin typeface="Times New Roman" pitchFamily="18" charset="0"/>
                <a:ea typeface="標楷體" pitchFamily="65" charset="-120"/>
              </a:rPr>
              <a:t>AB</a:t>
            </a:r>
            <a:r>
              <a:rPr lang="en-US" altLang="zh-TW">
                <a:latin typeface="Times New Roman" pitchFamily="18" charset="0"/>
                <a:ea typeface="標楷體" pitchFamily="65" charset="-120"/>
              </a:rPr>
              <a:t>|</a:t>
            </a:r>
            <a:r>
              <a:rPr lang="en-US" altLang="zh-TW">
                <a:latin typeface="Times New Roman" pitchFamily="18"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0"/>
          </p:nvPr>
        </p:nvSpPr>
        <p:spPr/>
        <p:txBody>
          <a:bodyPr/>
          <a:lstStyle/>
          <a:p>
            <a:pPr>
              <a:defRPr/>
            </a:pPr>
            <a:r>
              <a:rPr lang="en-US" altLang="zh-TW"/>
              <a:t>3.</a:t>
            </a:r>
            <a:fld id="{E0575CCD-27A5-47C1-AA1A-350F69E542FB}" type="slidenum">
              <a:rPr lang="en-US" altLang="zh-TW"/>
              <a:pPr>
                <a:defRPr/>
              </a:pPr>
              <a:t>32</a:t>
            </a:fld>
            <a:endParaRPr lang="en-US" altLang="zh-TW"/>
          </a:p>
        </p:txBody>
      </p:sp>
      <p:graphicFrame>
        <p:nvGraphicFramePr>
          <p:cNvPr id="27650" name="Object 0"/>
          <p:cNvGraphicFramePr>
            <a:graphicFrameLocks noChangeAspect="1"/>
          </p:cNvGraphicFramePr>
          <p:nvPr/>
        </p:nvGraphicFramePr>
        <p:xfrm>
          <a:off x="1352550" y="1341438"/>
          <a:ext cx="6172200" cy="1428750"/>
        </p:xfrm>
        <a:graphic>
          <a:graphicData uri="http://schemas.openxmlformats.org/presentationml/2006/ole">
            <mc:AlternateContent xmlns:mc="http://schemas.openxmlformats.org/markup-compatibility/2006">
              <mc:Choice xmlns:v="urn:schemas-microsoft-com:vml" Requires="v">
                <p:oleObj spid="_x0000_s27975" name="方程式" r:id="rId3" imgW="3086100" imgH="711200" progId="Equation.3">
                  <p:embed/>
                </p:oleObj>
              </mc:Choice>
              <mc:Fallback>
                <p:oleObj name="方程式" r:id="rId3" imgW="3086100" imgH="71120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2550" y="1341438"/>
                        <a:ext cx="6172200"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4" name="Rectangle 5"/>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7651" name="Object 1"/>
          <p:cNvGraphicFramePr>
            <a:graphicFrameLocks noChangeAspect="1"/>
          </p:cNvGraphicFramePr>
          <p:nvPr/>
        </p:nvGraphicFramePr>
        <p:xfrm>
          <a:off x="1231900" y="3213100"/>
          <a:ext cx="3803650" cy="1414463"/>
        </p:xfrm>
        <a:graphic>
          <a:graphicData uri="http://schemas.openxmlformats.org/presentationml/2006/ole">
            <mc:AlternateContent xmlns:mc="http://schemas.openxmlformats.org/markup-compatibility/2006">
              <mc:Choice xmlns:v="urn:schemas-microsoft-com:vml" Requires="v">
                <p:oleObj spid="_x0000_s27976" name="Equation" r:id="rId5" imgW="1917360" imgH="711000" progId="Equation.DSMT4">
                  <p:embed/>
                </p:oleObj>
              </mc:Choice>
              <mc:Fallback>
                <p:oleObj name="Equation" r:id="rId5" imgW="1917360" imgH="7110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1900" y="3213100"/>
                        <a:ext cx="3803650" cy="1414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5" name="Rectangle 7"/>
          <p:cNvSpPr>
            <a:spLocks noChangeArrowheads="1"/>
          </p:cNvSpPr>
          <p:nvPr/>
        </p:nvSpPr>
        <p:spPr bwMode="auto">
          <a:xfrm>
            <a:off x="1763713" y="5527675"/>
            <a:ext cx="179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cs typeface="Times New Roman" pitchFamily="18" charset="0"/>
              </a:rPr>
              <a:t>|</a:t>
            </a:r>
            <a:r>
              <a:rPr lang="en-US" altLang="zh-TW" i="1">
                <a:latin typeface="Times New Roman" pitchFamily="18" charset="0"/>
                <a:cs typeface="Times New Roman" pitchFamily="18" charset="0"/>
              </a:rPr>
              <a:t>AB</a:t>
            </a:r>
            <a:r>
              <a:rPr lang="en-US" altLang="zh-TW">
                <a:latin typeface="Times New Roman" pitchFamily="18" charset="0"/>
                <a:cs typeface="Times New Roman" pitchFamily="18" charset="0"/>
              </a:rPr>
              <a:t>| = |</a:t>
            </a:r>
            <a:r>
              <a:rPr lang="en-US" altLang="zh-TW" i="1">
                <a:latin typeface="Times New Roman" pitchFamily="18" charset="0"/>
                <a:cs typeface="Times New Roman" pitchFamily="18" charset="0"/>
              </a:rPr>
              <a:t>A</a:t>
            </a:r>
            <a:r>
              <a:rPr lang="en-US" altLang="zh-TW">
                <a:latin typeface="Times New Roman" pitchFamily="18" charset="0"/>
                <a:cs typeface="Times New Roman" pitchFamily="18" charset="0"/>
              </a:rPr>
              <a:t>| |</a:t>
            </a:r>
            <a:r>
              <a:rPr lang="en-US" altLang="zh-TW" i="1">
                <a:latin typeface="Times New Roman" pitchFamily="18" charset="0"/>
                <a:cs typeface="Times New Roman" pitchFamily="18" charset="0"/>
              </a:rPr>
              <a:t>B</a:t>
            </a:r>
            <a:r>
              <a:rPr lang="en-US" altLang="zh-TW">
                <a:latin typeface="Times New Roman" pitchFamily="18" charset="0"/>
                <a:cs typeface="Times New Roman" pitchFamily="18" charset="0"/>
              </a:rPr>
              <a:t>|</a:t>
            </a:r>
          </a:p>
        </p:txBody>
      </p:sp>
      <p:sp>
        <p:nvSpPr>
          <p:cNvPr id="27656" name="Text Box 8"/>
          <p:cNvSpPr txBox="1">
            <a:spLocks noChangeArrowheads="1"/>
          </p:cNvSpPr>
          <p:nvPr/>
        </p:nvSpPr>
        <p:spPr bwMode="auto">
          <a:xfrm>
            <a:off x="431800" y="5157788"/>
            <a:ext cx="1619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buClr>
                <a:schemeClr val="tx1"/>
              </a:buClr>
              <a:buSzPct val="50000"/>
              <a:buFont typeface="Wingdings" pitchFamily="2" charset="2"/>
              <a:buChar char="n"/>
            </a:pPr>
            <a:r>
              <a:rPr lang="en-US" altLang="zh-TW">
                <a:solidFill>
                  <a:schemeClr val="hlink"/>
                </a:solidFill>
                <a:latin typeface="標楷體" pitchFamily="65" charset="-120"/>
                <a:ea typeface="標楷體" pitchFamily="65" charset="-120"/>
              </a:rPr>
              <a:t> </a:t>
            </a:r>
            <a:r>
              <a:rPr lang="en-US" altLang="zh-TW">
                <a:solidFill>
                  <a:schemeClr val="hlink"/>
                </a:solidFill>
                <a:latin typeface="Times New Roman" pitchFamily="18" charset="0"/>
                <a:ea typeface="標楷體" pitchFamily="65" charset="-120"/>
              </a:rPr>
              <a:t>Check: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投影片編號版面配置區 3"/>
          <p:cNvSpPr>
            <a:spLocks noGrp="1"/>
          </p:cNvSpPr>
          <p:nvPr>
            <p:ph type="sldNum" sz="quarter" idx="10"/>
          </p:nvPr>
        </p:nvSpPr>
        <p:spPr/>
        <p:txBody>
          <a:bodyPr/>
          <a:lstStyle/>
          <a:p>
            <a:pPr>
              <a:defRPr/>
            </a:pPr>
            <a:r>
              <a:rPr lang="en-US" altLang="zh-TW"/>
              <a:t>3.</a:t>
            </a:r>
            <a:fld id="{3FD7A7DA-5ACA-4A67-85D5-06C924D5A72D}" type="slidenum">
              <a:rPr lang="en-US" altLang="zh-TW"/>
              <a:pPr>
                <a:defRPr/>
              </a:pPr>
              <a:t>33</a:t>
            </a:fld>
            <a:endParaRPr lang="en-US" altLang="zh-TW"/>
          </a:p>
        </p:txBody>
      </p:sp>
      <p:sp>
        <p:nvSpPr>
          <p:cNvPr id="28677" name="Rectangle 2"/>
          <p:cNvSpPr>
            <a:spLocks noChangeArrowheads="1"/>
          </p:cNvSpPr>
          <p:nvPr/>
        </p:nvSpPr>
        <p:spPr bwMode="auto">
          <a:xfrm>
            <a:off x="431800" y="919163"/>
            <a:ext cx="604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20000"/>
              </a:spcBef>
              <a:buClr>
                <a:schemeClr val="tx1"/>
              </a:buClr>
              <a:buSzPct val="40000"/>
              <a:buFont typeface="Wingdings" pitchFamily="2" charset="2"/>
              <a:buChar char="n"/>
            </a:pPr>
            <a:r>
              <a:rPr lang="en-US" altLang="zh-TW">
                <a:solidFill>
                  <a:schemeClr val="hlink"/>
                </a:solidFill>
                <a:latin typeface="標楷體" pitchFamily="65" charset="-120"/>
                <a:ea typeface="標楷體" pitchFamily="65" charset="-120"/>
              </a:rPr>
              <a:t> </a:t>
            </a:r>
            <a:r>
              <a:rPr lang="en-US" altLang="zh-TW">
                <a:solidFill>
                  <a:schemeClr val="hlink"/>
                </a:solidFill>
                <a:latin typeface="Times New Roman" pitchFamily="18" charset="0"/>
                <a:ea typeface="標楷體" pitchFamily="65" charset="-120"/>
              </a:rPr>
              <a:t>Ex:</a:t>
            </a:r>
            <a:endParaRPr lang="en-US" altLang="zh-TW">
              <a:latin typeface="Times New Roman" pitchFamily="18" charset="0"/>
            </a:endParaRPr>
          </a:p>
        </p:txBody>
      </p:sp>
      <p:graphicFrame>
        <p:nvGraphicFramePr>
          <p:cNvPr id="28674" name="Object 4"/>
          <p:cNvGraphicFramePr>
            <a:graphicFrameLocks noChangeAspect="1"/>
          </p:cNvGraphicFramePr>
          <p:nvPr/>
        </p:nvGraphicFramePr>
        <p:xfrm>
          <a:off x="1079500" y="1449388"/>
          <a:ext cx="6350000" cy="1428750"/>
        </p:xfrm>
        <a:graphic>
          <a:graphicData uri="http://schemas.openxmlformats.org/presentationml/2006/ole">
            <mc:AlternateContent xmlns:mc="http://schemas.openxmlformats.org/markup-compatibility/2006">
              <mc:Choice xmlns:v="urn:schemas-microsoft-com:vml" Requires="v">
                <p:oleObj spid="_x0000_s29002" name="Equation" r:id="rId3" imgW="3174840" imgH="711000" progId="Equation.DSMT4">
                  <p:embed/>
                </p:oleObj>
              </mc:Choice>
              <mc:Fallback>
                <p:oleObj name="Equation" r:id="rId3" imgW="3174840" imgH="711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0" y="1449388"/>
                        <a:ext cx="6350000"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9" name="Rectangle 5"/>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28680" name="Rectangle 7"/>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28681" name="Rectangle 9"/>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8675" name="Object 10"/>
          <p:cNvGraphicFramePr>
            <a:graphicFrameLocks noChangeAspect="1"/>
          </p:cNvGraphicFramePr>
          <p:nvPr/>
        </p:nvGraphicFramePr>
        <p:xfrm>
          <a:off x="971550" y="3714750"/>
          <a:ext cx="6729413" cy="2846388"/>
        </p:xfrm>
        <a:graphic>
          <a:graphicData uri="http://schemas.openxmlformats.org/presentationml/2006/ole">
            <mc:AlternateContent xmlns:mc="http://schemas.openxmlformats.org/markup-compatibility/2006">
              <mc:Choice xmlns:v="urn:schemas-microsoft-com:vml" Requires="v">
                <p:oleObj spid="_x0000_s29003" name="Equation" r:id="rId5" imgW="3377880" imgH="1422360" progId="Equation.DSMT4">
                  <p:embed/>
                </p:oleObj>
              </mc:Choice>
              <mc:Fallback>
                <p:oleObj name="Equation" r:id="rId5" imgW="3377880" imgH="142236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3714750"/>
                        <a:ext cx="6729413" cy="2846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2" name="Rectangle 11"/>
          <p:cNvSpPr>
            <a:spLocks noChangeArrowheads="1"/>
          </p:cNvSpPr>
          <p:nvPr/>
        </p:nvSpPr>
        <p:spPr bwMode="auto">
          <a:xfrm>
            <a:off x="555625" y="3068638"/>
            <a:ext cx="26638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Pf:</a:t>
            </a:r>
          </a:p>
        </p:txBody>
      </p:sp>
      <p:sp>
        <p:nvSpPr>
          <p:cNvPr id="28683" name="矩形 10"/>
          <p:cNvSpPr>
            <a:spLocks noChangeArrowheads="1"/>
          </p:cNvSpPr>
          <p:nvPr/>
        </p:nvSpPr>
        <p:spPr bwMode="auto">
          <a:xfrm>
            <a:off x="1687513" y="1968500"/>
            <a:ext cx="4564062" cy="328613"/>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0"/>
          </p:nvPr>
        </p:nvSpPr>
        <p:spPr/>
        <p:txBody>
          <a:bodyPr/>
          <a:lstStyle/>
          <a:p>
            <a:pPr>
              <a:defRPr/>
            </a:pPr>
            <a:r>
              <a:rPr lang="en-US" altLang="zh-TW"/>
              <a:t>3.</a:t>
            </a:r>
            <a:fld id="{CC81C087-E03D-4DBA-B3C3-05899400B8AD}" type="slidenum">
              <a:rPr lang="en-US" altLang="zh-TW"/>
              <a:pPr>
                <a:defRPr/>
              </a:pPr>
              <a:t>34</a:t>
            </a:fld>
            <a:endParaRPr lang="en-US" altLang="zh-TW"/>
          </a:p>
        </p:txBody>
      </p:sp>
      <p:sp>
        <p:nvSpPr>
          <p:cNvPr id="29703" name="Rectangle 3"/>
          <p:cNvSpPr>
            <a:spLocks noGrp="1" noChangeArrowheads="1"/>
          </p:cNvSpPr>
          <p:nvPr>
            <p:ph type="body" sz="half" idx="1"/>
          </p:nvPr>
        </p:nvSpPr>
        <p:spPr>
          <a:xfrm>
            <a:off x="468313" y="2895600"/>
            <a:ext cx="4645025" cy="461963"/>
          </a:xfrm>
        </p:spPr>
        <p:txBody>
          <a:bodyPr/>
          <a:lstStyle/>
          <a:p>
            <a:pPr eaLnBrk="1" hangingPunct="1"/>
            <a:r>
              <a:rPr lang="en-US" altLang="zh-TW"/>
              <a:t>Ex 2:</a:t>
            </a:r>
          </a:p>
        </p:txBody>
      </p:sp>
      <p:graphicFrame>
        <p:nvGraphicFramePr>
          <p:cNvPr id="29698" name="Object 4"/>
          <p:cNvGraphicFramePr>
            <a:graphicFrameLocks noGrp="1" noChangeAspect="1"/>
          </p:cNvGraphicFramePr>
          <p:nvPr>
            <p:ph sz="quarter" idx="2"/>
          </p:nvPr>
        </p:nvGraphicFramePr>
        <p:xfrm>
          <a:off x="1468438" y="3397250"/>
          <a:ext cx="6169025" cy="1422400"/>
        </p:xfrm>
        <a:graphic>
          <a:graphicData uri="http://schemas.openxmlformats.org/presentationml/2006/ole">
            <mc:AlternateContent xmlns:mc="http://schemas.openxmlformats.org/markup-compatibility/2006">
              <mc:Choice xmlns:v="urn:schemas-microsoft-com:vml" Requires="v">
                <p:oleObj spid="_x0000_s30325" name="Equation" r:id="rId3" imgW="3085920" imgH="711000" progId="Equation.DSMT4">
                  <p:embed/>
                </p:oleObj>
              </mc:Choice>
              <mc:Fallback>
                <p:oleObj name="Equation" r:id="rId3" imgW="3085920" imgH="711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8438" y="3397250"/>
                        <a:ext cx="6169025"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4" name="Rectangle 8"/>
          <p:cNvSpPr>
            <a:spLocks noChangeArrowheads="1"/>
          </p:cNvSpPr>
          <p:nvPr/>
        </p:nvSpPr>
        <p:spPr bwMode="auto">
          <a:xfrm>
            <a:off x="539750" y="5014913"/>
            <a:ext cx="9366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graphicFrame>
        <p:nvGraphicFramePr>
          <p:cNvPr id="29699" name="Object 9"/>
          <p:cNvGraphicFramePr>
            <a:graphicFrameLocks noGrp="1" noChangeAspect="1"/>
          </p:cNvGraphicFramePr>
          <p:nvPr>
            <p:ph sz="quarter" idx="3"/>
          </p:nvPr>
        </p:nvGraphicFramePr>
        <p:xfrm>
          <a:off x="1022350" y="5354638"/>
          <a:ext cx="2541588" cy="1316037"/>
        </p:xfrm>
        <a:graphic>
          <a:graphicData uri="http://schemas.openxmlformats.org/presentationml/2006/ole">
            <mc:AlternateContent xmlns:mc="http://schemas.openxmlformats.org/markup-compatibility/2006">
              <mc:Choice xmlns:v="urn:schemas-microsoft-com:vml" Requires="v">
                <p:oleObj spid="_x0000_s30326" name="方程式" r:id="rId5" imgW="2552400" imgH="1320480" progId="Equation.3">
                  <p:embed/>
                </p:oleObj>
              </mc:Choice>
              <mc:Fallback>
                <p:oleObj name="方程式" r:id="rId5" imgW="2552400" imgH="132048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2350" y="5354638"/>
                        <a:ext cx="2541588" cy="1316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0" name="Object 12"/>
          <p:cNvGraphicFramePr>
            <a:graphicFrameLocks noChangeAspect="1"/>
          </p:cNvGraphicFramePr>
          <p:nvPr/>
        </p:nvGraphicFramePr>
        <p:xfrm>
          <a:off x="3652838" y="5321300"/>
          <a:ext cx="5240337" cy="1312863"/>
        </p:xfrm>
        <a:graphic>
          <a:graphicData uri="http://schemas.openxmlformats.org/presentationml/2006/ole">
            <mc:AlternateContent xmlns:mc="http://schemas.openxmlformats.org/markup-compatibility/2006">
              <mc:Choice xmlns:v="urn:schemas-microsoft-com:vml" Requires="v">
                <p:oleObj spid="_x0000_s30327" name="方程式" r:id="rId7" imgW="5270400" imgH="1320480" progId="Equation.3">
                  <p:embed/>
                </p:oleObj>
              </mc:Choice>
              <mc:Fallback>
                <p:oleObj name="方程式" r:id="rId7" imgW="5270400" imgH="132048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2838" y="5321300"/>
                        <a:ext cx="5240337"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5" name="Rectangle 13"/>
          <p:cNvSpPr>
            <a:spLocks noChangeArrowheads="1"/>
          </p:cNvSpPr>
          <p:nvPr/>
        </p:nvSpPr>
        <p:spPr bwMode="auto">
          <a:xfrm>
            <a:off x="431800" y="873125"/>
            <a:ext cx="8027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spcBef>
                <a:spcPct val="20000"/>
              </a:spcBef>
              <a:buClr>
                <a:schemeClr val="tx1"/>
              </a:buClr>
              <a:buSzPct val="40000"/>
              <a:buFont typeface="Wingdings" pitchFamily="2" charset="2"/>
              <a:buChar char="n"/>
            </a:pPr>
            <a:r>
              <a:rPr lang="en-US" altLang="zh-TW">
                <a:solidFill>
                  <a:schemeClr val="hlink"/>
                </a:solidFill>
                <a:ea typeface="標楷體" pitchFamily="65" charset="-120"/>
              </a:rPr>
              <a:t> </a:t>
            </a:r>
            <a:r>
              <a:rPr lang="en-US" altLang="zh-TW">
                <a:solidFill>
                  <a:schemeClr val="hlink"/>
                </a:solidFill>
                <a:latin typeface="Times New Roman" pitchFamily="18" charset="0"/>
                <a:ea typeface="標楷體" pitchFamily="65" charset="-120"/>
              </a:rPr>
              <a:t>Theorem 3.6</a:t>
            </a:r>
            <a:r>
              <a:rPr lang="en-US" altLang="zh-TW">
                <a:solidFill>
                  <a:schemeClr val="hlink"/>
                </a:solidFill>
                <a:latin typeface="Times New Roman" pitchFamily="18" charset="0"/>
              </a:rPr>
              <a:t>: Determinant of a scalar multiple of a matrix</a:t>
            </a:r>
            <a:endParaRPr lang="en-US" altLang="zh-TW">
              <a:latin typeface="Times New Roman" pitchFamily="18" charset="0"/>
              <a:ea typeface="標楷體" pitchFamily="65" charset="-120"/>
              <a:cs typeface="Times New Roman" pitchFamily="18" charset="0"/>
            </a:endParaRPr>
          </a:p>
        </p:txBody>
      </p:sp>
      <p:sp>
        <p:nvSpPr>
          <p:cNvPr id="29706" name="Rectangle 14"/>
          <p:cNvSpPr>
            <a:spLocks noChangeArrowheads="1"/>
          </p:cNvSpPr>
          <p:nvPr/>
        </p:nvSpPr>
        <p:spPr bwMode="auto">
          <a:xfrm>
            <a:off x="1331913" y="1449388"/>
            <a:ext cx="6542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ea typeface="標楷體" pitchFamily="65" charset="-120"/>
              </a:rPr>
              <a:t>If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is an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 ×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 matrix and </a:t>
            </a:r>
            <a:r>
              <a:rPr lang="en-US" altLang="zh-TW" i="1">
                <a:latin typeface="Times New Roman" pitchFamily="18" charset="0"/>
                <a:ea typeface="標楷體" pitchFamily="65" charset="-120"/>
              </a:rPr>
              <a:t>c </a:t>
            </a:r>
            <a:r>
              <a:rPr lang="en-US" altLang="zh-TW">
                <a:latin typeface="Times New Roman" pitchFamily="18" charset="0"/>
                <a:ea typeface="標楷體" pitchFamily="65" charset="-120"/>
              </a:rPr>
              <a:t>is a scalar, then </a:t>
            </a:r>
          </a:p>
        </p:txBody>
      </p:sp>
      <p:sp>
        <p:nvSpPr>
          <p:cNvPr id="29707" name="Rectangle 15"/>
          <p:cNvSpPr>
            <a:spLocks noChangeArrowheads="1"/>
          </p:cNvSpPr>
          <p:nvPr/>
        </p:nvSpPr>
        <p:spPr bwMode="auto">
          <a:xfrm>
            <a:off x="2498725" y="1963738"/>
            <a:ext cx="320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spcBef>
                <a:spcPct val="20000"/>
              </a:spcBef>
              <a:buClr>
                <a:schemeClr val="tx1"/>
              </a:buClr>
              <a:buSzPct val="40000"/>
              <a:buFont typeface="Wingdings" pitchFamily="2" charset="2"/>
              <a:buNone/>
            </a:pPr>
            <a:r>
              <a:rPr lang="en-US" altLang="zh-TW" dirty="0" err="1">
                <a:latin typeface="Times New Roman" pitchFamily="18" charset="0"/>
                <a:ea typeface="標楷體" pitchFamily="65" charset="-120"/>
                <a:cs typeface="Times New Roman" pitchFamily="18" charset="0"/>
              </a:rPr>
              <a:t>det</a:t>
            </a:r>
            <a:r>
              <a:rPr lang="en-US" altLang="zh-TW" dirty="0">
                <a:latin typeface="Times New Roman" pitchFamily="18" charset="0"/>
                <a:ea typeface="標楷體" pitchFamily="65" charset="-120"/>
                <a:cs typeface="Times New Roman" pitchFamily="18" charset="0"/>
              </a:rPr>
              <a:t>(</a:t>
            </a:r>
            <a:r>
              <a:rPr lang="en-US" altLang="zh-TW" i="1" dirty="0" err="1">
                <a:latin typeface="Times New Roman" pitchFamily="18" charset="0"/>
                <a:ea typeface="標楷體" pitchFamily="65" charset="-120"/>
                <a:cs typeface="Times New Roman" pitchFamily="18" charset="0"/>
              </a:rPr>
              <a:t>cA</a:t>
            </a:r>
            <a:r>
              <a:rPr lang="en-US" altLang="zh-TW" dirty="0">
                <a:latin typeface="Times New Roman" pitchFamily="18" charset="0"/>
                <a:ea typeface="標楷體" pitchFamily="65" charset="-120"/>
                <a:cs typeface="Times New Roman" pitchFamily="18" charset="0"/>
              </a:rPr>
              <a:t>) = </a:t>
            </a:r>
            <a:r>
              <a:rPr lang="en-US" altLang="zh-TW" i="1" dirty="0" err="1">
                <a:latin typeface="Times New Roman" pitchFamily="18" charset="0"/>
                <a:ea typeface="標楷體" pitchFamily="65" charset="-120"/>
                <a:cs typeface="Times New Roman" pitchFamily="18" charset="0"/>
              </a:rPr>
              <a:t>c</a:t>
            </a:r>
            <a:r>
              <a:rPr lang="en-US" altLang="zh-TW" i="1" baseline="30000" dirty="0" err="1">
                <a:latin typeface="Times New Roman" pitchFamily="18" charset="0"/>
                <a:ea typeface="標楷體" pitchFamily="65" charset="-120"/>
                <a:cs typeface="Times New Roman" pitchFamily="18" charset="0"/>
              </a:rPr>
              <a:t>n</a:t>
            </a:r>
            <a:r>
              <a:rPr lang="en-US" altLang="zh-TW" dirty="0">
                <a:latin typeface="Times New Roman" pitchFamily="18" charset="0"/>
                <a:ea typeface="標楷體" pitchFamily="65" charset="-120"/>
                <a:cs typeface="Times New Roman" pitchFamily="18" charset="0"/>
              </a:rPr>
              <a:t> </a:t>
            </a:r>
            <a:r>
              <a:rPr lang="en-US" altLang="zh-TW" dirty="0" err="1">
                <a:latin typeface="Times New Roman" pitchFamily="18" charset="0"/>
                <a:ea typeface="標楷體" pitchFamily="65" charset="-120"/>
                <a:cs typeface="Times New Roman" pitchFamily="18" charset="0"/>
              </a:rPr>
              <a:t>det</a:t>
            </a:r>
            <a:r>
              <a:rPr lang="en-US" altLang="zh-TW" dirty="0">
                <a:latin typeface="Times New Roman" pitchFamily="18" charset="0"/>
                <a:ea typeface="標楷體" pitchFamily="65" charset="-120"/>
                <a:cs typeface="Times New Roman" pitchFamily="18" charset="0"/>
              </a:rPr>
              <a:t>(</a:t>
            </a:r>
            <a:r>
              <a:rPr lang="en-US" altLang="zh-TW" i="1" dirty="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cs typeface="Times New Roman" pitchFamily="18" charset="0"/>
              </a:rPr>
              <a:t>)</a:t>
            </a:r>
          </a:p>
        </p:txBody>
      </p:sp>
      <p:sp>
        <p:nvSpPr>
          <p:cNvPr id="29708" name="Rectangle 17"/>
          <p:cNvSpPr>
            <a:spLocks noChangeArrowheads="1"/>
          </p:cNvSpPr>
          <p:nvPr/>
        </p:nvSpPr>
        <p:spPr bwMode="auto">
          <a:xfrm>
            <a:off x="1366838" y="2457450"/>
            <a:ext cx="7092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1800" dirty="0">
                <a:solidFill>
                  <a:srgbClr val="0000FF"/>
                </a:solidFill>
                <a:latin typeface="Times New Roman" pitchFamily="18" charset="0"/>
                <a:ea typeface="標楷體" pitchFamily="65" charset="-120"/>
              </a:rPr>
              <a:t>(can be proven by repeatedly use the fact that                                              )</a:t>
            </a:r>
          </a:p>
        </p:txBody>
      </p:sp>
      <mc:AlternateContent xmlns:mc="http://schemas.openxmlformats.org/markup-compatibility/2006" xmlns:a14="http://schemas.microsoft.com/office/drawing/2010/main">
        <mc:Choice Requires="a14">
          <p:sp>
            <p:nvSpPr>
              <p:cNvPr id="29701" name="Object 18"/>
              <p:cNvSpPr txBox="1"/>
              <p:nvPr/>
            </p:nvSpPr>
            <p:spPr bwMode="auto">
              <a:xfrm>
                <a:off x="5544000" y="2430000"/>
                <a:ext cx="2844316" cy="357187"/>
              </a:xfrm>
              <a:prstGeom prst="rect">
                <a:avLst/>
              </a:prstGeom>
              <a:noFill/>
              <a:ln>
                <a:noFill/>
              </a:ln>
              <a:effectLst/>
            </p:spPr>
            <p:txBody>
              <a:bodyPr>
                <a:noAutofit/>
              </a:bodyPr>
              <a:lstStyle/>
              <a:p>
                <a:pPr/>
                <a14:m>
                  <m:oMathPara xmlns:m="http://schemas.openxmlformats.org/officeDocument/2006/math">
                    <m:oMathParaPr>
                      <m:jc m:val="centerGroup"/>
                    </m:oMathParaPr>
                    <m:oMath xmlns:m="http://schemas.openxmlformats.org/officeDocument/2006/math">
                      <m:r>
                        <m:rPr>
                          <m:nor/>
                        </m:rPr>
                        <a:rPr lang="zh-TW" altLang="en-US" sz="1600" i="0" smtClean="0">
                          <a:solidFill>
                            <a:srgbClr val="0000FF"/>
                          </a:solidFill>
                          <a:latin typeface="Cambria Math" panose="02040503050406030204" pitchFamily="18" charset="0"/>
                        </a:rPr>
                        <m:t>if</m:t>
                      </m:r>
                      <m:r>
                        <m:rPr>
                          <m:nor/>
                        </m:rPr>
                        <a:rPr lang="zh-TW" altLang="en-US" sz="1600" i="0" smtClean="0">
                          <a:solidFill>
                            <a:srgbClr val="0000FF"/>
                          </a:solidFill>
                          <a:latin typeface="Cambria Math" panose="02040503050406030204" pitchFamily="18" charset="0"/>
                        </a:rPr>
                        <m:t> </m:t>
                      </m:r>
                      <m:r>
                        <a:rPr lang="zh-TW" altLang="en-US" sz="1600" i="1">
                          <a:solidFill>
                            <a:srgbClr val="0000FF"/>
                          </a:solidFill>
                          <a:latin typeface="Cambria Math" panose="02040503050406030204" pitchFamily="18" charset="0"/>
                        </a:rPr>
                        <m:t>𝐵</m:t>
                      </m:r>
                      <m:r>
                        <a:rPr lang="zh-TW" altLang="en-US" sz="1600" i="1">
                          <a:solidFill>
                            <a:srgbClr val="0000FF"/>
                          </a:solidFill>
                          <a:latin typeface="Cambria Math" panose="02040503050406030204" pitchFamily="18" charset="0"/>
                        </a:rPr>
                        <m:t>=</m:t>
                      </m:r>
                      <m:sSubSup>
                        <m:sSubSupPr>
                          <m:ctrlPr>
                            <a:rPr lang="zh-TW" altLang="en-US" sz="1600" i="1">
                              <a:solidFill>
                                <a:srgbClr val="0000FF"/>
                              </a:solidFill>
                              <a:latin typeface="Cambria Math" panose="02040503050406030204" pitchFamily="18" charset="0"/>
                            </a:rPr>
                          </m:ctrlPr>
                        </m:sSubSupPr>
                        <m:e>
                          <m:r>
                            <a:rPr lang="zh-TW" altLang="en-US" sz="1600" i="1">
                              <a:solidFill>
                                <a:srgbClr val="0000FF"/>
                              </a:solidFill>
                              <a:latin typeface="Cambria Math" panose="02040503050406030204" pitchFamily="18" charset="0"/>
                            </a:rPr>
                            <m:t>𝑀</m:t>
                          </m:r>
                        </m:e>
                        <m:sub>
                          <m:r>
                            <a:rPr lang="zh-TW" altLang="en-US" sz="1600" i="1">
                              <a:solidFill>
                                <a:srgbClr val="0000FF"/>
                              </a:solidFill>
                              <a:latin typeface="Cambria Math" panose="02040503050406030204" pitchFamily="18" charset="0"/>
                            </a:rPr>
                            <m:t>𝑖</m:t>
                          </m:r>
                        </m:sub>
                        <m:sup>
                          <m:r>
                            <a:rPr lang="zh-TW" altLang="en-US" sz="1600" i="1">
                              <a:solidFill>
                                <a:srgbClr val="0000FF"/>
                              </a:solidFill>
                              <a:latin typeface="Cambria Math" panose="02040503050406030204" pitchFamily="18" charset="0"/>
                            </a:rPr>
                            <m:t>(</m:t>
                          </m:r>
                          <m:r>
                            <a:rPr lang="zh-TW" altLang="en-US" sz="1600" i="1">
                              <a:solidFill>
                                <a:srgbClr val="0000FF"/>
                              </a:solidFill>
                              <a:latin typeface="Cambria Math" panose="02040503050406030204" pitchFamily="18" charset="0"/>
                            </a:rPr>
                            <m:t>𝑘</m:t>
                          </m:r>
                          <m:r>
                            <a:rPr lang="zh-TW" altLang="en-US" sz="1600" i="1">
                              <a:solidFill>
                                <a:srgbClr val="0000FF"/>
                              </a:solidFill>
                              <a:latin typeface="Cambria Math" panose="02040503050406030204" pitchFamily="18" charset="0"/>
                            </a:rPr>
                            <m:t>)</m:t>
                          </m:r>
                        </m:sup>
                      </m:sSubSup>
                      <m:r>
                        <a:rPr lang="zh-TW" altLang="en-US" sz="1600" i="1">
                          <a:solidFill>
                            <a:srgbClr val="0000FF"/>
                          </a:solidFill>
                          <a:latin typeface="Cambria Math" panose="02040503050406030204" pitchFamily="18" charset="0"/>
                        </a:rPr>
                        <m:t>(</m:t>
                      </m:r>
                      <m:r>
                        <a:rPr lang="zh-TW" altLang="en-US" sz="1600" i="1">
                          <a:solidFill>
                            <a:srgbClr val="0000FF"/>
                          </a:solidFill>
                          <a:latin typeface="Cambria Math" panose="02040503050406030204" pitchFamily="18" charset="0"/>
                        </a:rPr>
                        <m:t>𝐴</m:t>
                      </m:r>
                      <m:r>
                        <a:rPr lang="zh-TW" altLang="en-US" sz="1600" i="1">
                          <a:solidFill>
                            <a:srgbClr val="0000FF"/>
                          </a:solidFill>
                          <a:latin typeface="Cambria Math" panose="02040503050406030204" pitchFamily="18" charset="0"/>
                        </a:rPr>
                        <m:t>)</m:t>
                      </m:r>
                      <m:r>
                        <a:rPr lang="zh-TW" altLang="en-US" sz="1600" i="0">
                          <a:solidFill>
                            <a:srgbClr val="0000FF"/>
                          </a:solidFill>
                          <a:latin typeface="Cambria Math" panose="02040503050406030204" pitchFamily="18" charset="0"/>
                        </a:rPr>
                        <m:t> </m:t>
                      </m:r>
                      <m:r>
                        <a:rPr lang="zh-TW" altLang="en-US" sz="1600" i="1">
                          <a:solidFill>
                            <a:srgbClr val="0000FF"/>
                          </a:solidFill>
                          <a:latin typeface="Cambria Math" panose="02040503050406030204" pitchFamily="18" charset="0"/>
                        </a:rPr>
                        <m:t>⇒</m:t>
                      </m:r>
                      <m:r>
                        <a:rPr lang="zh-TW" altLang="en-US" sz="1600" i="0">
                          <a:solidFill>
                            <a:srgbClr val="0000FF"/>
                          </a:solidFill>
                          <a:latin typeface="Cambria Math" panose="02040503050406030204" pitchFamily="18" charset="0"/>
                        </a:rPr>
                        <m:t> </m:t>
                      </m:r>
                      <m:d>
                        <m:dPr>
                          <m:begChr m:val="|"/>
                          <m:endChr m:val="|"/>
                          <m:ctrlPr>
                            <a:rPr lang="zh-TW" altLang="en-US" sz="1600" i="1">
                              <a:solidFill>
                                <a:srgbClr val="0000FF"/>
                              </a:solidFill>
                              <a:latin typeface="Cambria Math" panose="02040503050406030204" pitchFamily="18" charset="0"/>
                            </a:rPr>
                          </m:ctrlPr>
                        </m:dPr>
                        <m:e>
                          <m:r>
                            <a:rPr lang="zh-TW" altLang="en-US" sz="1600" i="1">
                              <a:solidFill>
                                <a:srgbClr val="0000FF"/>
                              </a:solidFill>
                              <a:latin typeface="Cambria Math" panose="02040503050406030204" pitchFamily="18" charset="0"/>
                            </a:rPr>
                            <m:t>𝐵</m:t>
                          </m:r>
                        </m:e>
                      </m:d>
                      <m:r>
                        <a:rPr lang="zh-TW" altLang="en-US" sz="1600" i="1">
                          <a:solidFill>
                            <a:srgbClr val="0000FF"/>
                          </a:solidFill>
                          <a:latin typeface="Cambria Math" panose="02040503050406030204" pitchFamily="18" charset="0"/>
                        </a:rPr>
                        <m:t>=</m:t>
                      </m:r>
                      <m:r>
                        <a:rPr lang="zh-TW" altLang="en-US" sz="1600" i="1">
                          <a:solidFill>
                            <a:srgbClr val="0000FF"/>
                          </a:solidFill>
                          <a:latin typeface="Cambria Math" panose="02040503050406030204" pitchFamily="18" charset="0"/>
                        </a:rPr>
                        <m:t>𝑘</m:t>
                      </m:r>
                      <m:d>
                        <m:dPr>
                          <m:begChr m:val="|"/>
                          <m:endChr m:val="|"/>
                          <m:ctrlPr>
                            <a:rPr lang="zh-TW" altLang="en-US" sz="1600" i="1">
                              <a:solidFill>
                                <a:srgbClr val="0000FF"/>
                              </a:solidFill>
                              <a:latin typeface="Cambria Math" panose="02040503050406030204" pitchFamily="18" charset="0"/>
                            </a:rPr>
                          </m:ctrlPr>
                        </m:dPr>
                        <m:e>
                          <m:r>
                            <a:rPr lang="zh-TW" altLang="en-US" sz="1600" i="1">
                              <a:solidFill>
                                <a:srgbClr val="0000FF"/>
                              </a:solidFill>
                              <a:latin typeface="Cambria Math" panose="02040503050406030204" pitchFamily="18" charset="0"/>
                            </a:rPr>
                            <m:t>𝐴</m:t>
                          </m:r>
                        </m:e>
                      </m:d>
                    </m:oMath>
                  </m:oMathPara>
                </a14:m>
                <a:endParaRPr lang="zh-TW" altLang="en-US" sz="1600" dirty="0">
                  <a:solidFill>
                    <a:srgbClr val="0000FF"/>
                  </a:solidFill>
                </a:endParaRPr>
              </a:p>
            </p:txBody>
          </p:sp>
        </mc:Choice>
        <mc:Fallback xmlns="">
          <p:sp>
            <p:nvSpPr>
              <p:cNvPr id="29701" name="Object 18"/>
              <p:cNvSpPr txBox="1">
                <a:spLocks noRot="1" noChangeAspect="1" noMove="1" noResize="1" noEditPoints="1" noAdjustHandles="1" noChangeArrowheads="1" noChangeShapeType="1" noTextEdit="1"/>
              </p:cNvSpPr>
              <p:nvPr/>
            </p:nvSpPr>
            <p:spPr bwMode="auto">
              <a:xfrm>
                <a:off x="5544000" y="2430000"/>
                <a:ext cx="2844316" cy="357187"/>
              </a:xfrm>
              <a:prstGeom prst="rect">
                <a:avLst/>
              </a:prstGeom>
              <a:blipFill>
                <a:blip r:embed="rId9"/>
                <a:stretch>
                  <a:fillRect b="-20690"/>
                </a:stretch>
              </a:blipFill>
              <a:ln>
                <a:noFill/>
              </a:ln>
              <a:effectLst/>
              <a:extLst/>
            </p:spPr>
            <p:txBody>
              <a:bodyPr/>
              <a:lstStyle/>
              <a:p>
                <a:r>
                  <a:rPr lang="zh-TW" altLang="en-US">
                    <a:noFill/>
                  </a:rPr>
                  <a:t> </a:t>
                </a:r>
              </a:p>
            </p:txBody>
          </p:sp>
        </mc:Fallback>
      </mc:AlternateContent>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0"/>
          </p:nvPr>
        </p:nvSpPr>
        <p:spPr/>
        <p:txBody>
          <a:bodyPr/>
          <a:lstStyle/>
          <a:p>
            <a:pPr>
              <a:defRPr/>
            </a:pPr>
            <a:r>
              <a:rPr lang="en-US" altLang="zh-TW"/>
              <a:t>3.</a:t>
            </a:r>
            <a:fld id="{668CEB96-3F4B-4E5B-ACCD-CD103F1D226F}" type="slidenum">
              <a:rPr lang="en-US" altLang="zh-TW"/>
              <a:pPr>
                <a:defRPr/>
              </a:pPr>
              <a:t>35</a:t>
            </a:fld>
            <a:endParaRPr lang="en-US" altLang="zh-TW"/>
          </a:p>
        </p:txBody>
      </p:sp>
      <p:sp>
        <p:nvSpPr>
          <p:cNvPr id="30726" name="Rectangle 7"/>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30727" name="Rectangle 14"/>
          <p:cNvSpPr>
            <a:spLocks noChangeArrowheads="1"/>
          </p:cNvSpPr>
          <p:nvPr/>
        </p:nvSpPr>
        <p:spPr bwMode="auto">
          <a:xfrm>
            <a:off x="395288" y="692150"/>
            <a:ext cx="81359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lnSpc>
                <a:spcPct val="130000"/>
              </a:lnSpc>
              <a:buClr>
                <a:schemeClr val="tx1"/>
              </a:buClr>
              <a:buSzPct val="50000"/>
              <a:buFont typeface="Wingdings" pitchFamily="2" charset="2"/>
              <a:buChar char="n"/>
            </a:pPr>
            <a:r>
              <a:rPr lang="en-US" altLang="zh-TW">
                <a:solidFill>
                  <a:schemeClr val="hlink"/>
                </a:solidFill>
                <a:latin typeface="Times New Roman" pitchFamily="18" charset="0"/>
                <a:ea typeface="標楷體" pitchFamily="65" charset="-120"/>
              </a:rPr>
              <a:t> Theorem 3.7: (Determinant of an invertible matrix)</a:t>
            </a:r>
            <a:endParaRPr lang="en-US" altLang="zh-TW">
              <a:latin typeface="Times New Roman" pitchFamily="18" charset="0"/>
              <a:ea typeface="標楷體" pitchFamily="65" charset="-120"/>
            </a:endParaRPr>
          </a:p>
        </p:txBody>
      </p:sp>
      <p:sp>
        <p:nvSpPr>
          <p:cNvPr id="30728" name="Rectangle 16"/>
          <p:cNvSpPr>
            <a:spLocks noChangeArrowheads="1"/>
          </p:cNvSpPr>
          <p:nvPr/>
        </p:nvSpPr>
        <p:spPr bwMode="auto">
          <a:xfrm>
            <a:off x="1331913" y="1148515"/>
            <a:ext cx="6553200"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lnSpc>
                <a:spcPct val="130000"/>
              </a:lnSpc>
              <a:buClr>
                <a:schemeClr val="tx1"/>
              </a:buClr>
              <a:buSzPct val="50000"/>
              <a:buFont typeface="Wingdings" pitchFamily="2" charset="2"/>
              <a:buNone/>
            </a:pPr>
            <a:r>
              <a:rPr lang="en-US" altLang="zh-TW" dirty="0">
                <a:latin typeface="Times New Roman" pitchFamily="18" charset="0"/>
                <a:ea typeface="標楷體" pitchFamily="65" charset="-120"/>
              </a:rPr>
              <a:t>A square matrix </a:t>
            </a:r>
            <a:r>
              <a:rPr lang="en-US" altLang="zh-TW" i="1" dirty="0">
                <a:latin typeface="Times New Roman" pitchFamily="18" charset="0"/>
                <a:ea typeface="標楷體" pitchFamily="65" charset="-120"/>
              </a:rPr>
              <a:t>A </a:t>
            </a:r>
            <a:r>
              <a:rPr lang="en-US" altLang="zh-TW" dirty="0">
                <a:latin typeface="Times New Roman" pitchFamily="18" charset="0"/>
                <a:ea typeface="標楷體" pitchFamily="65" charset="-120"/>
              </a:rPr>
              <a:t>is invertible (nonsingular) if and only if </a:t>
            </a:r>
            <a:r>
              <a:rPr lang="en-US" altLang="zh-TW" dirty="0" err="1">
                <a:latin typeface="Times New Roman" pitchFamily="18" charset="0"/>
                <a:ea typeface="標楷體" pitchFamily="65" charset="-120"/>
                <a:cs typeface="Times New Roman" pitchFamily="18" charset="0"/>
              </a:rPr>
              <a:t>det</a:t>
            </a:r>
            <a:r>
              <a:rPr lang="en-US" altLang="zh-TW" dirty="0">
                <a:latin typeface="Times New Roman" pitchFamily="18" charset="0"/>
                <a:ea typeface="標楷體" pitchFamily="65" charset="-120"/>
                <a:cs typeface="Times New Roman" pitchFamily="18" charset="0"/>
              </a:rPr>
              <a:t>(</a:t>
            </a:r>
            <a:r>
              <a:rPr lang="en-US" altLang="zh-TW" i="1" dirty="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cs typeface="Times New Roman" pitchFamily="18" charset="0"/>
              </a:rPr>
              <a:t>) </a:t>
            </a:r>
            <a:r>
              <a:rPr lang="en-US" altLang="zh-TW" dirty="0">
                <a:latin typeface="Times New Roman" pitchFamily="18" charset="0"/>
                <a:ea typeface="標楷體" pitchFamily="65" charset="-120"/>
                <a:cs typeface="Times New Roman" pitchFamily="18" charset="0"/>
                <a:sym typeface="Symbol" pitchFamily="18" charset="2"/>
              </a:rPr>
              <a:t></a:t>
            </a:r>
            <a:r>
              <a:rPr lang="en-US" altLang="zh-TW" dirty="0">
                <a:latin typeface="Times New Roman" pitchFamily="18" charset="0"/>
                <a:ea typeface="標楷體" pitchFamily="65" charset="-120"/>
                <a:cs typeface="Times New Roman" pitchFamily="18" charset="0"/>
              </a:rPr>
              <a:t> 0</a:t>
            </a:r>
          </a:p>
        </p:txBody>
      </p:sp>
      <p:sp>
        <p:nvSpPr>
          <p:cNvPr id="58375" name="Rectangle 20"/>
          <p:cNvSpPr>
            <a:spLocks noChangeArrowheads="1"/>
          </p:cNvSpPr>
          <p:nvPr/>
        </p:nvSpPr>
        <p:spPr bwMode="auto">
          <a:xfrm>
            <a:off x="539750" y="2066925"/>
            <a:ext cx="8172450" cy="4795838"/>
          </a:xfrm>
          <a:prstGeom prst="rect">
            <a:avLst/>
          </a:prstGeom>
          <a:noFill/>
          <a:ln w="25400">
            <a:noFill/>
            <a:miter lim="800000"/>
            <a:headEnd/>
            <a:tailEnd type="none" w="sm" len="sm"/>
          </a:ln>
        </p:spPr>
        <p:txBody>
          <a:bodyPr anchor="ctr">
            <a:spAutoFit/>
          </a:bodyPr>
          <a:lstStyle/>
          <a:p>
            <a:pPr>
              <a:spcBef>
                <a:spcPts val="1000"/>
              </a:spcBef>
              <a:buClr>
                <a:schemeClr val="tx1"/>
              </a:buClr>
              <a:buSzPct val="50000"/>
              <a:buFont typeface="Wingdings" pitchFamily="2" charset="2"/>
              <a:buNone/>
              <a:defRPr/>
            </a:pPr>
            <a:r>
              <a:rPr lang="en-US" altLang="zh-TW" dirty="0">
                <a:solidFill>
                  <a:schemeClr val="hlink"/>
                </a:solidFill>
                <a:latin typeface="Times New Roman" pitchFamily="18" charset="0"/>
                <a:ea typeface="標楷體" pitchFamily="65" charset="-120"/>
              </a:rPr>
              <a:t>Pf:</a:t>
            </a:r>
          </a:p>
          <a:p>
            <a:pPr marL="542925">
              <a:spcBef>
                <a:spcPts val="1000"/>
              </a:spcBef>
              <a:buClr>
                <a:schemeClr val="tx1"/>
              </a:buClr>
              <a:buSzPct val="50000"/>
              <a:defRPr/>
            </a:pPr>
            <a:r>
              <a:rPr lang="en-US" altLang="zh-TW" dirty="0">
                <a:latin typeface="Times New Roman" pitchFamily="18" charset="0"/>
                <a:ea typeface="標楷體" pitchFamily="65" charset="-120"/>
              </a:rPr>
              <a:t>If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invertible, then </a:t>
            </a:r>
            <a:r>
              <a:rPr lang="en-US" altLang="zh-TW" i="1" dirty="0">
                <a:latin typeface="Times New Roman" pitchFamily="18" charset="0"/>
                <a:ea typeface="標楷體" pitchFamily="65" charset="-120"/>
              </a:rPr>
              <a:t>AA</a:t>
            </a:r>
            <a:r>
              <a:rPr lang="en-US" altLang="zh-TW" baseline="30000" dirty="0">
                <a:latin typeface="Times New Roman" pitchFamily="18" charset="0"/>
                <a:ea typeface="標楷體" pitchFamily="65" charset="-120"/>
              </a:rPr>
              <a:t>–1</a:t>
            </a:r>
            <a:r>
              <a:rPr lang="en-US" altLang="zh-TW" dirty="0">
                <a:latin typeface="Times New Roman" pitchFamily="18" charset="0"/>
                <a:ea typeface="標楷體" pitchFamily="65" charset="-120"/>
              </a:rPr>
              <a:t> = </a:t>
            </a:r>
            <a:r>
              <a:rPr lang="en-US" altLang="zh-TW" i="1" dirty="0">
                <a:latin typeface="Times New Roman" pitchFamily="18" charset="0"/>
                <a:ea typeface="標楷體" pitchFamily="65" charset="-120"/>
              </a:rPr>
              <a:t>I</a:t>
            </a:r>
            <a:r>
              <a:rPr lang="en-US" altLang="zh-TW" dirty="0">
                <a:latin typeface="Times New Roman" pitchFamily="18" charset="0"/>
                <a:ea typeface="標楷體" pitchFamily="65" charset="-120"/>
              </a:rPr>
              <a:t>. By Theorem 3.5, we can have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A</a:t>
            </a:r>
            <a:r>
              <a:rPr lang="en-US" altLang="zh-TW" baseline="30000" dirty="0">
                <a:latin typeface="Times New Roman" pitchFamily="18" charset="0"/>
                <a:ea typeface="標楷體" pitchFamily="65" charset="-120"/>
              </a:rPr>
              <a:t>–1</a:t>
            </a:r>
            <a:r>
              <a:rPr lang="en-US" altLang="zh-TW" dirty="0">
                <a:latin typeface="Times New Roman" pitchFamily="18" charset="0"/>
                <a:ea typeface="標楷體" pitchFamily="65" charset="-120"/>
              </a:rPr>
              <a:t>| = |</a:t>
            </a:r>
            <a:r>
              <a:rPr lang="en-US" altLang="zh-TW" i="1" dirty="0">
                <a:latin typeface="Times New Roman" pitchFamily="18" charset="0"/>
                <a:ea typeface="標楷體" pitchFamily="65" charset="-120"/>
              </a:rPr>
              <a:t>I</a:t>
            </a:r>
            <a:r>
              <a:rPr lang="en-US" altLang="zh-TW" dirty="0">
                <a:latin typeface="Times New Roman" pitchFamily="18" charset="0"/>
                <a:ea typeface="標楷體" pitchFamily="65" charset="-120"/>
              </a:rPr>
              <a:t>|. Since |</a:t>
            </a:r>
            <a:r>
              <a:rPr lang="en-US" altLang="zh-TW" i="1" dirty="0">
                <a:latin typeface="Times New Roman" pitchFamily="18" charset="0"/>
                <a:ea typeface="標楷體" pitchFamily="65" charset="-120"/>
              </a:rPr>
              <a:t>I</a:t>
            </a:r>
            <a:r>
              <a:rPr lang="en-US" altLang="zh-TW" dirty="0">
                <a:latin typeface="Times New Roman" pitchFamily="18" charset="0"/>
                <a:ea typeface="標楷體" pitchFamily="65" charset="-120"/>
              </a:rPr>
              <a:t>| = 1, neither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nor |</a:t>
            </a:r>
            <a:r>
              <a:rPr lang="en-US" altLang="zh-TW" i="1" dirty="0">
                <a:latin typeface="Times New Roman" pitchFamily="18" charset="0"/>
                <a:ea typeface="標楷體" pitchFamily="65" charset="-120"/>
              </a:rPr>
              <a:t>A</a:t>
            </a:r>
            <a:r>
              <a:rPr lang="en-US" altLang="zh-TW" baseline="30000" dirty="0">
                <a:latin typeface="Times New Roman" pitchFamily="18" charset="0"/>
                <a:ea typeface="標楷體" pitchFamily="65" charset="-120"/>
              </a:rPr>
              <a:t>–1</a:t>
            </a:r>
            <a:r>
              <a:rPr lang="en-US" altLang="zh-TW" dirty="0">
                <a:latin typeface="Times New Roman" pitchFamily="18" charset="0"/>
                <a:ea typeface="標楷體" pitchFamily="65" charset="-120"/>
              </a:rPr>
              <a:t>| is zero</a:t>
            </a:r>
          </a:p>
          <a:p>
            <a:pPr marL="542925">
              <a:spcBef>
                <a:spcPts val="1000"/>
              </a:spcBef>
              <a:buClr>
                <a:schemeClr val="tx1"/>
              </a:buClr>
              <a:buSzPct val="50000"/>
              <a:buFont typeface="Wingdings" pitchFamily="2" charset="2"/>
              <a:buNone/>
              <a:defRPr/>
            </a:pPr>
            <a:r>
              <a:rPr lang="en-US" altLang="zh-TW" dirty="0">
                <a:latin typeface="Times New Roman" pitchFamily="18" charset="0"/>
                <a:ea typeface="標楷體" pitchFamily="65" charset="-120"/>
              </a:rPr>
              <a:t>Suppose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nonzero. It is aimed to prove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invertible.</a:t>
            </a:r>
          </a:p>
          <a:p>
            <a:pPr marL="542925">
              <a:spcBef>
                <a:spcPts val="1000"/>
              </a:spcBef>
              <a:buClr>
                <a:schemeClr val="tx1"/>
              </a:buClr>
              <a:buSzPct val="50000"/>
              <a:buFont typeface="Wingdings" pitchFamily="2" charset="2"/>
              <a:buNone/>
              <a:defRPr/>
            </a:pPr>
            <a:r>
              <a:rPr lang="en-US" altLang="zh-TW" dirty="0">
                <a:latin typeface="Times New Roman" pitchFamily="18" charset="0"/>
                <a:ea typeface="標楷體" pitchFamily="65" charset="-120"/>
              </a:rPr>
              <a:t>By the Gauss-Jordan elimination, we can always find a matrix </a:t>
            </a:r>
            <a:r>
              <a:rPr lang="en-US" altLang="zh-TW" i="1" dirty="0">
                <a:latin typeface="Times New Roman" pitchFamily="18" charset="0"/>
                <a:ea typeface="標楷體" pitchFamily="65" charset="-120"/>
              </a:rPr>
              <a:t>B</a:t>
            </a:r>
            <a:r>
              <a:rPr lang="en-US" altLang="zh-TW" dirty="0">
                <a:latin typeface="Times New Roman" pitchFamily="18" charset="0"/>
                <a:ea typeface="標楷體" pitchFamily="65" charset="-120"/>
              </a:rPr>
              <a:t>, in reduced row-echelon form, that is row-equivalent to </a:t>
            </a:r>
            <a:r>
              <a:rPr lang="en-US" altLang="zh-TW" i="1" dirty="0">
                <a:latin typeface="Times New Roman" pitchFamily="18" charset="0"/>
                <a:ea typeface="標楷體" pitchFamily="65" charset="-120"/>
              </a:rPr>
              <a:t>A</a:t>
            </a:r>
            <a:endParaRPr lang="en-US" altLang="zh-TW" dirty="0">
              <a:latin typeface="Times New Roman" pitchFamily="18" charset="0"/>
              <a:ea typeface="標楷體" pitchFamily="65" charset="-120"/>
            </a:endParaRPr>
          </a:p>
          <a:p>
            <a:pPr marL="714375" lvl="1" indent="-257175">
              <a:spcBef>
                <a:spcPts val="1000"/>
              </a:spcBef>
              <a:buClr>
                <a:schemeClr val="tx1"/>
              </a:buClr>
              <a:buSzPct val="50000"/>
              <a:buFont typeface="Wingdings" pitchFamily="2" charset="2"/>
              <a:buNone/>
              <a:tabLst>
                <a:tab pos="714375" algn="l"/>
              </a:tabLst>
              <a:defRPr/>
            </a:pPr>
            <a:r>
              <a:rPr lang="en-US" altLang="zh-TW" dirty="0">
                <a:latin typeface="Times New Roman" pitchFamily="18" charset="0"/>
                <a:ea typeface="標楷體" pitchFamily="65" charset="-120"/>
              </a:rPr>
              <a:t>1. Either </a:t>
            </a:r>
            <a:r>
              <a:rPr lang="en-US" altLang="zh-TW" i="1" dirty="0">
                <a:latin typeface="Times New Roman" pitchFamily="18" charset="0"/>
                <a:ea typeface="標楷體" pitchFamily="65" charset="-120"/>
              </a:rPr>
              <a:t>B</a:t>
            </a:r>
            <a:r>
              <a:rPr lang="en-US" altLang="zh-TW" dirty="0">
                <a:latin typeface="Times New Roman" pitchFamily="18" charset="0"/>
                <a:ea typeface="標楷體" pitchFamily="65" charset="-120"/>
              </a:rPr>
              <a:t> has at least one row with entire zeros, then |</a:t>
            </a:r>
            <a:r>
              <a:rPr lang="en-US" altLang="zh-TW" i="1" dirty="0">
                <a:latin typeface="Times New Roman" pitchFamily="18" charset="0"/>
                <a:ea typeface="標楷體" pitchFamily="65" charset="-120"/>
              </a:rPr>
              <a:t>B</a:t>
            </a:r>
            <a:r>
              <a:rPr lang="en-US" altLang="zh-TW" dirty="0">
                <a:latin typeface="Times New Roman" pitchFamily="18" charset="0"/>
                <a:ea typeface="標楷體" pitchFamily="65" charset="-120"/>
              </a:rPr>
              <a:t>| = 0 and thus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 0 since |</a:t>
            </a:r>
            <a:r>
              <a:rPr lang="en-US" altLang="zh-TW" i="1" dirty="0" err="1">
                <a:latin typeface="Times New Roman" pitchFamily="18" charset="0"/>
              </a:rPr>
              <a:t>E</a:t>
            </a:r>
            <a:r>
              <a:rPr lang="en-US" altLang="zh-TW" i="1" baseline="-25000" dirty="0" err="1">
                <a:latin typeface="Times New Roman" pitchFamily="18" charset="0"/>
              </a:rPr>
              <a:t>k</a:t>
            </a:r>
            <a:r>
              <a:rPr lang="en-US" altLang="zh-TW" dirty="0">
                <a:latin typeface="Times New Roman" pitchFamily="18" charset="0"/>
              </a:rPr>
              <a:t>|…</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E</a:t>
            </a:r>
            <a:r>
              <a:rPr lang="en-US" altLang="zh-TW" baseline="-25000" dirty="0">
                <a:latin typeface="Times New Roman" pitchFamily="18" charset="0"/>
                <a:ea typeface="標楷體" pitchFamily="65" charset="-120"/>
              </a:rPr>
              <a:t>2</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E</a:t>
            </a:r>
            <a:r>
              <a:rPr lang="en-US" altLang="zh-TW" baseline="-25000" dirty="0">
                <a:latin typeface="Times New Roman" pitchFamily="18" charset="0"/>
                <a:ea typeface="標楷體" pitchFamily="65" charset="-120"/>
              </a:rPr>
              <a:t>1</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 </a:t>
            </a:r>
            <a:r>
              <a:rPr lang="en-US" altLang="zh-TW" dirty="0">
                <a:latin typeface="Times New Roman" pitchFamily="18" charset="0"/>
              </a:rPr>
              <a:t>|</a:t>
            </a:r>
            <a:r>
              <a:rPr lang="en-US" altLang="zh-TW" i="1" dirty="0">
                <a:latin typeface="Times New Roman" pitchFamily="18" charset="0"/>
              </a:rPr>
              <a:t>B</a:t>
            </a:r>
            <a:r>
              <a:rPr lang="en-US" altLang="zh-TW" dirty="0">
                <a:latin typeface="Times New Roman" pitchFamily="18" charset="0"/>
              </a:rPr>
              <a:t>|. →←</a:t>
            </a:r>
            <a:endParaRPr lang="en-US" altLang="zh-TW" dirty="0">
              <a:latin typeface="Times New Roman" pitchFamily="18" charset="0"/>
              <a:ea typeface="標楷體" pitchFamily="65" charset="-120"/>
              <a:cs typeface="Times New Roman" pitchFamily="18" charset="0"/>
            </a:endParaRPr>
          </a:p>
          <a:p>
            <a:pPr marL="714375" lvl="1" indent="-257175">
              <a:spcBef>
                <a:spcPts val="1000"/>
              </a:spcBef>
              <a:buClr>
                <a:schemeClr val="tx1"/>
              </a:buClr>
              <a:buSzPct val="50000"/>
              <a:buFont typeface="Wingdings" pitchFamily="2" charset="2"/>
              <a:buNone/>
              <a:tabLst>
                <a:tab pos="714375" algn="l"/>
              </a:tabLst>
              <a:defRPr/>
            </a:pPr>
            <a:r>
              <a:rPr lang="en-US" altLang="zh-TW" dirty="0">
                <a:latin typeface="Times New Roman" pitchFamily="18" charset="0"/>
                <a:ea typeface="標楷體" pitchFamily="65" charset="-120"/>
              </a:rPr>
              <a:t>2. Or </a:t>
            </a:r>
            <a:r>
              <a:rPr lang="en-US" altLang="zh-TW" i="1" dirty="0">
                <a:latin typeface="Times New Roman" pitchFamily="18" charset="0"/>
                <a:ea typeface="標楷體" pitchFamily="65" charset="-120"/>
              </a:rPr>
              <a:t>B </a:t>
            </a:r>
            <a:r>
              <a:rPr lang="en-US" altLang="zh-TW" dirty="0">
                <a:latin typeface="Times New Roman" pitchFamily="18" charset="0"/>
                <a:ea typeface="標楷體" pitchFamily="65" charset="-120"/>
              </a:rPr>
              <a:t>= </a:t>
            </a:r>
            <a:r>
              <a:rPr lang="en-US" altLang="zh-TW" i="1" dirty="0">
                <a:latin typeface="Times New Roman" pitchFamily="18" charset="0"/>
                <a:ea typeface="標楷體" pitchFamily="65" charset="-120"/>
              </a:rPr>
              <a:t>I</a:t>
            </a:r>
            <a:r>
              <a:rPr lang="en-US" altLang="zh-TW" dirty="0">
                <a:latin typeface="Times New Roman" pitchFamily="18" charset="0"/>
                <a:ea typeface="標楷體" pitchFamily="65" charset="-120"/>
              </a:rPr>
              <a:t>, then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row-equivalent to </a:t>
            </a:r>
            <a:r>
              <a:rPr lang="en-US" altLang="zh-TW" i="1" dirty="0">
                <a:latin typeface="Times New Roman" pitchFamily="18" charset="0"/>
                <a:ea typeface="標楷體" pitchFamily="65" charset="-120"/>
              </a:rPr>
              <a:t>I</a:t>
            </a:r>
            <a:r>
              <a:rPr lang="en-US" altLang="zh-TW" dirty="0">
                <a:latin typeface="Times New Roman" pitchFamily="18" charset="0"/>
                <a:ea typeface="標楷體" pitchFamily="65" charset="-120"/>
              </a:rPr>
              <a:t>, and by Theorem 2.15 (Slide 2.59), it can be concluded that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invertible</a:t>
            </a:r>
          </a:p>
        </p:txBody>
      </p:sp>
      <p:graphicFrame>
        <p:nvGraphicFramePr>
          <p:cNvPr id="30722" name="Object 18"/>
          <p:cNvGraphicFramePr>
            <a:graphicFrameLocks noChangeAspect="1"/>
          </p:cNvGraphicFramePr>
          <p:nvPr/>
        </p:nvGraphicFramePr>
        <p:xfrm>
          <a:off x="568325" y="2625725"/>
          <a:ext cx="608013" cy="406400"/>
        </p:xfrm>
        <a:graphic>
          <a:graphicData uri="http://schemas.openxmlformats.org/presentationml/2006/ole">
            <mc:AlternateContent xmlns:mc="http://schemas.openxmlformats.org/markup-compatibility/2006">
              <mc:Choice xmlns:v="urn:schemas-microsoft-com:vml" Requires="v">
                <p:oleObj spid="_x0000_s31050" name="Equation" r:id="rId3" imgW="304560" imgH="203040" progId="Equation.DSMT4">
                  <p:embed/>
                </p:oleObj>
              </mc:Choice>
              <mc:Fallback>
                <p:oleObj name="Equation" r:id="rId3" imgW="304560" imgH="203040" progId="Equation.DSMT4">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325" y="2625725"/>
                        <a:ext cx="608013"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3" name="Object 9"/>
          <p:cNvGraphicFramePr>
            <a:graphicFrameLocks noChangeAspect="1"/>
          </p:cNvGraphicFramePr>
          <p:nvPr/>
        </p:nvGraphicFramePr>
        <p:xfrm>
          <a:off x="555625" y="3506788"/>
          <a:ext cx="608013" cy="406400"/>
        </p:xfrm>
        <a:graphic>
          <a:graphicData uri="http://schemas.openxmlformats.org/presentationml/2006/ole">
            <mc:AlternateContent xmlns:mc="http://schemas.openxmlformats.org/markup-compatibility/2006">
              <mc:Choice xmlns:v="urn:schemas-microsoft-com:vml" Requires="v">
                <p:oleObj spid="_x0000_s31051" name="Equation" r:id="rId5" imgW="304560" imgH="203040" progId="Equation.DSMT4">
                  <p:embed/>
                </p:oleObj>
              </mc:Choice>
              <mc:Fallback>
                <p:oleObj name="Equation" r:id="rId5" imgW="304560" imgH="20304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5625" y="3506788"/>
                        <a:ext cx="608013"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CBB84C97-DE32-4320-A4EC-CAE18C2FD0D0}" type="slidenum">
              <a:rPr lang="en-US" altLang="zh-TW"/>
              <a:pPr>
                <a:defRPr/>
              </a:pPr>
              <a:t>36</a:t>
            </a:fld>
            <a:endParaRPr lang="en-US" altLang="zh-TW"/>
          </a:p>
        </p:txBody>
      </p:sp>
      <p:sp>
        <p:nvSpPr>
          <p:cNvPr id="31751" name="Rectangle 2"/>
          <p:cNvSpPr>
            <a:spLocks noGrp="1" noChangeArrowheads="1"/>
          </p:cNvSpPr>
          <p:nvPr>
            <p:ph type="body" sz="half" idx="1"/>
          </p:nvPr>
        </p:nvSpPr>
        <p:spPr>
          <a:xfrm>
            <a:off x="395288" y="836712"/>
            <a:ext cx="8280400" cy="461963"/>
          </a:xfrm>
        </p:spPr>
        <p:txBody>
          <a:bodyPr/>
          <a:lstStyle/>
          <a:p>
            <a:pPr marL="0" indent="0" eaLnBrk="1" hangingPunct="1">
              <a:buSzPct val="50000"/>
            </a:pPr>
            <a:r>
              <a:rPr lang="en-US" altLang="zh-TW"/>
              <a:t> Ex 3: Classifying square matrices as singular or nonsingular</a:t>
            </a:r>
          </a:p>
        </p:txBody>
      </p:sp>
      <p:graphicFrame>
        <p:nvGraphicFramePr>
          <p:cNvPr id="31746" name="Object 3"/>
          <p:cNvGraphicFramePr>
            <a:graphicFrameLocks noGrp="1" noChangeAspect="1"/>
          </p:cNvGraphicFramePr>
          <p:nvPr>
            <p:ph sz="quarter" idx="2"/>
          </p:nvPr>
        </p:nvGraphicFramePr>
        <p:xfrm>
          <a:off x="1476375" y="3997325"/>
          <a:ext cx="2336800" cy="508000"/>
        </p:xfrm>
        <a:graphic>
          <a:graphicData uri="http://schemas.openxmlformats.org/presentationml/2006/ole">
            <mc:AlternateContent xmlns:mc="http://schemas.openxmlformats.org/markup-compatibility/2006">
              <mc:Choice xmlns:v="urn:schemas-microsoft-com:vml" Requires="v">
                <p:oleObj spid="_x0000_s32393" name="方程式" r:id="rId3" imgW="1168200" imgH="253800" progId="Equation.3">
                  <p:embed/>
                </p:oleObj>
              </mc:Choice>
              <mc:Fallback>
                <p:oleObj name="方程式" r:id="rId3" imgW="1168200" imgH="253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3997325"/>
                        <a:ext cx="23368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47" name="Object 5"/>
          <p:cNvGraphicFramePr>
            <a:graphicFrameLocks noChangeAspect="1"/>
          </p:cNvGraphicFramePr>
          <p:nvPr>
            <p:extLst>
              <p:ext uri="{D42A27DB-BD31-4B8C-83A1-F6EECF244321}">
                <p14:modId xmlns:p14="http://schemas.microsoft.com/office/powerpoint/2010/main" val="3934199691"/>
              </p:ext>
            </p:extLst>
          </p:nvPr>
        </p:nvGraphicFramePr>
        <p:xfrm>
          <a:off x="1760538" y="1524100"/>
          <a:ext cx="2306637" cy="1430337"/>
        </p:xfrm>
        <a:graphic>
          <a:graphicData uri="http://schemas.openxmlformats.org/presentationml/2006/ole">
            <mc:AlternateContent xmlns:mc="http://schemas.openxmlformats.org/markup-compatibility/2006">
              <mc:Choice xmlns:v="urn:schemas-microsoft-com:vml" Requires="v">
                <p:oleObj spid="_x0000_s32394" name="方程式" r:id="rId5" imgW="1155700" imgH="711200" progId="Equation.3">
                  <p:embed/>
                </p:oleObj>
              </mc:Choice>
              <mc:Fallback>
                <p:oleObj name="方程式" r:id="rId5" imgW="1155700" imgH="711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0538" y="1524100"/>
                        <a:ext cx="2306637" cy="1430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8" name="Object 7"/>
          <p:cNvGraphicFramePr>
            <a:graphicFrameLocks noChangeAspect="1"/>
          </p:cNvGraphicFramePr>
          <p:nvPr>
            <p:extLst>
              <p:ext uri="{D42A27DB-BD31-4B8C-83A1-F6EECF244321}">
                <p14:modId xmlns:p14="http://schemas.microsoft.com/office/powerpoint/2010/main" val="1578761848"/>
              </p:ext>
            </p:extLst>
          </p:nvPr>
        </p:nvGraphicFramePr>
        <p:xfrm>
          <a:off x="4727575" y="1489175"/>
          <a:ext cx="2255838" cy="1430337"/>
        </p:xfrm>
        <a:graphic>
          <a:graphicData uri="http://schemas.openxmlformats.org/presentationml/2006/ole">
            <mc:AlternateContent xmlns:mc="http://schemas.openxmlformats.org/markup-compatibility/2006">
              <mc:Choice xmlns:v="urn:schemas-microsoft-com:vml" Requires="v">
                <p:oleObj spid="_x0000_s32395" name="方程式" r:id="rId7" imgW="1130040" imgH="711000" progId="Equation.3">
                  <p:embed/>
                </p:oleObj>
              </mc:Choice>
              <mc:Fallback>
                <p:oleObj name="方程式" r:id="rId7" imgW="1130040" imgH="7110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7575" y="1489175"/>
                        <a:ext cx="2255838" cy="1430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4" name="Rectangle 8"/>
          <p:cNvSpPr>
            <a:spLocks noChangeArrowheads="1"/>
          </p:cNvSpPr>
          <p:nvPr/>
        </p:nvSpPr>
        <p:spPr bwMode="auto">
          <a:xfrm>
            <a:off x="4284663" y="4006850"/>
            <a:ext cx="4084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has no inverse (it is singular)</a:t>
            </a:r>
            <a:r>
              <a:rPr lang="en-US" altLang="zh-TW">
                <a:latin typeface="Times New Roman" pitchFamily="18" charset="0"/>
              </a:rPr>
              <a:t> </a:t>
            </a:r>
          </a:p>
        </p:txBody>
      </p:sp>
      <p:graphicFrame>
        <p:nvGraphicFramePr>
          <p:cNvPr id="31749" name="Object 9"/>
          <p:cNvGraphicFramePr>
            <a:graphicFrameLocks noGrp="1" noChangeAspect="1"/>
          </p:cNvGraphicFramePr>
          <p:nvPr>
            <p:ph sz="quarter" idx="3"/>
          </p:nvPr>
        </p:nvGraphicFramePr>
        <p:xfrm>
          <a:off x="1517650" y="4894263"/>
          <a:ext cx="2279650" cy="506412"/>
        </p:xfrm>
        <a:graphic>
          <a:graphicData uri="http://schemas.openxmlformats.org/presentationml/2006/ole">
            <mc:AlternateContent xmlns:mc="http://schemas.openxmlformats.org/markup-compatibility/2006">
              <mc:Choice xmlns:v="urn:schemas-microsoft-com:vml" Requires="v">
                <p:oleObj spid="_x0000_s32396" name="方程式" r:id="rId9" imgW="1143000" imgH="253800" progId="Equation.3">
                  <p:embed/>
                </p:oleObj>
              </mc:Choice>
              <mc:Fallback>
                <p:oleObj name="方程式" r:id="rId9" imgW="1143000" imgH="2538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17650" y="4894263"/>
                        <a:ext cx="2279650" cy="506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5" name="Rectangle 10"/>
          <p:cNvSpPr>
            <a:spLocks noChangeArrowheads="1"/>
          </p:cNvSpPr>
          <p:nvPr/>
        </p:nvSpPr>
        <p:spPr bwMode="auto">
          <a:xfrm>
            <a:off x="4294188" y="4860925"/>
            <a:ext cx="4162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i="1">
                <a:latin typeface="Times New Roman" pitchFamily="18" charset="0"/>
                <a:ea typeface="標楷體" pitchFamily="65" charset="-120"/>
              </a:rPr>
              <a:t>B</a:t>
            </a:r>
            <a:r>
              <a:rPr lang="en-US" altLang="zh-TW">
                <a:latin typeface="Times New Roman" pitchFamily="18" charset="0"/>
                <a:ea typeface="標楷體" pitchFamily="65" charset="-120"/>
              </a:rPr>
              <a:t> </a:t>
            </a:r>
            <a:r>
              <a:rPr lang="en-US" altLang="zh-TW">
                <a:latin typeface="Times New Roman" pitchFamily="18" charset="0"/>
              </a:rPr>
              <a:t>has inverse (it is nonsingular)</a:t>
            </a:r>
            <a:r>
              <a:rPr lang="en-US" altLang="zh-TW"/>
              <a:t> </a:t>
            </a:r>
          </a:p>
        </p:txBody>
      </p:sp>
      <p:sp>
        <p:nvSpPr>
          <p:cNvPr id="31756" name="Rectangle 11"/>
          <p:cNvSpPr>
            <a:spLocks noChangeArrowheads="1"/>
          </p:cNvSpPr>
          <p:nvPr/>
        </p:nvSpPr>
        <p:spPr bwMode="auto">
          <a:xfrm>
            <a:off x="215900" y="3357563"/>
            <a:ext cx="197961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     Sol: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5"/>
          <p:cNvSpPr>
            <a:spLocks noGrp="1"/>
          </p:cNvSpPr>
          <p:nvPr>
            <p:ph type="sldNum" sz="quarter" idx="10"/>
          </p:nvPr>
        </p:nvSpPr>
        <p:spPr/>
        <p:txBody>
          <a:bodyPr/>
          <a:lstStyle/>
          <a:p>
            <a:pPr>
              <a:defRPr/>
            </a:pPr>
            <a:r>
              <a:rPr lang="en-US" altLang="zh-TW"/>
              <a:t>3.</a:t>
            </a:r>
            <a:fld id="{EDBA57D3-2D20-49F4-AC36-8D4F0B422BCB}" type="slidenum">
              <a:rPr lang="en-US" altLang="zh-TW"/>
              <a:pPr>
                <a:defRPr/>
              </a:pPr>
              <a:t>37</a:t>
            </a:fld>
            <a:endParaRPr lang="en-US" altLang="zh-TW"/>
          </a:p>
        </p:txBody>
      </p:sp>
      <p:sp>
        <p:nvSpPr>
          <p:cNvPr id="32779" name="Rectangle 3"/>
          <p:cNvSpPr>
            <a:spLocks noGrp="1" noChangeArrowheads="1"/>
          </p:cNvSpPr>
          <p:nvPr>
            <p:ph type="body" sz="half" idx="1"/>
          </p:nvPr>
        </p:nvSpPr>
        <p:spPr>
          <a:xfrm>
            <a:off x="395288" y="3685642"/>
            <a:ext cx="1979612" cy="534987"/>
          </a:xfrm>
        </p:spPr>
        <p:txBody>
          <a:bodyPr/>
          <a:lstStyle/>
          <a:p>
            <a:pPr eaLnBrk="1" hangingPunct="1"/>
            <a:r>
              <a:rPr lang="en-US" altLang="zh-TW"/>
              <a:t>Ex 4:</a:t>
            </a:r>
          </a:p>
        </p:txBody>
      </p:sp>
      <p:graphicFrame>
        <p:nvGraphicFramePr>
          <p:cNvPr id="32770" name="Object 4"/>
          <p:cNvGraphicFramePr>
            <a:graphicFrameLocks noGrp="1" noChangeAspect="1"/>
          </p:cNvGraphicFramePr>
          <p:nvPr>
            <p:ph sz="quarter" idx="2"/>
            <p:extLst>
              <p:ext uri="{D42A27DB-BD31-4B8C-83A1-F6EECF244321}">
                <p14:modId xmlns:p14="http://schemas.microsoft.com/office/powerpoint/2010/main" val="185402020"/>
              </p:ext>
            </p:extLst>
          </p:nvPr>
        </p:nvGraphicFramePr>
        <p:xfrm>
          <a:off x="4937125" y="4022192"/>
          <a:ext cx="1039813" cy="558800"/>
        </p:xfrm>
        <a:graphic>
          <a:graphicData uri="http://schemas.openxmlformats.org/presentationml/2006/ole">
            <mc:AlternateContent xmlns:mc="http://schemas.openxmlformats.org/markup-compatibility/2006">
              <mc:Choice xmlns:v="urn:schemas-microsoft-com:vml" Requires="v">
                <p:oleObj spid="_x0000_s58727" name="方程式" r:id="rId3" imgW="520560" imgH="279360" progId="Equation.3">
                  <p:embed/>
                </p:oleObj>
              </mc:Choice>
              <mc:Fallback>
                <p:oleObj name="方程式" r:id="rId3" imgW="520560" imgH="2793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125" y="4022192"/>
                        <a:ext cx="1039813"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1" name="Object 6"/>
          <p:cNvGraphicFramePr>
            <a:graphicFrameLocks noChangeAspect="1"/>
          </p:cNvGraphicFramePr>
          <p:nvPr>
            <p:extLst>
              <p:ext uri="{D42A27DB-BD31-4B8C-83A1-F6EECF244321}">
                <p14:modId xmlns:p14="http://schemas.microsoft.com/office/powerpoint/2010/main" val="4037903985"/>
              </p:ext>
            </p:extLst>
          </p:nvPr>
        </p:nvGraphicFramePr>
        <p:xfrm>
          <a:off x="1619250" y="3852329"/>
          <a:ext cx="2054225" cy="1412875"/>
        </p:xfrm>
        <a:graphic>
          <a:graphicData uri="http://schemas.openxmlformats.org/presentationml/2006/ole">
            <mc:AlternateContent xmlns:mc="http://schemas.openxmlformats.org/markup-compatibility/2006">
              <mc:Choice xmlns:v="urn:schemas-microsoft-com:vml" Requires="v">
                <p:oleObj spid="_x0000_s58728" name="方程式" r:id="rId5" imgW="1040948" imgH="710891" progId="Equation.3">
                  <p:embed/>
                </p:oleObj>
              </mc:Choice>
              <mc:Fallback>
                <p:oleObj name="方程式" r:id="rId5" imgW="1040948" imgH="710891"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250" y="3852329"/>
                        <a:ext cx="2054225" cy="141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2" name="Object 7"/>
          <p:cNvGraphicFramePr>
            <a:graphicFrameLocks noGrp="1" noChangeAspect="1"/>
          </p:cNvGraphicFramePr>
          <p:nvPr>
            <p:ph sz="quarter" idx="3"/>
            <p:extLst>
              <p:ext uri="{D42A27DB-BD31-4B8C-83A1-F6EECF244321}">
                <p14:modId xmlns:p14="http://schemas.microsoft.com/office/powerpoint/2010/main" val="565450454"/>
              </p:ext>
            </p:extLst>
          </p:nvPr>
        </p:nvGraphicFramePr>
        <p:xfrm>
          <a:off x="7056438" y="4041242"/>
          <a:ext cx="965200" cy="558800"/>
        </p:xfrm>
        <a:graphic>
          <a:graphicData uri="http://schemas.openxmlformats.org/presentationml/2006/ole">
            <mc:AlternateContent xmlns:mc="http://schemas.openxmlformats.org/markup-compatibility/2006">
              <mc:Choice xmlns:v="urn:schemas-microsoft-com:vml" Requires="v">
                <p:oleObj spid="_x0000_s58729" name="方程式" r:id="rId7" imgW="482400" imgH="279360" progId="Equation.3">
                  <p:embed/>
                </p:oleObj>
              </mc:Choice>
              <mc:Fallback>
                <p:oleObj name="方程式" r:id="rId7" imgW="482400" imgH="27936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56438" y="4041242"/>
                        <a:ext cx="9652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81" name="Rectangle 8"/>
          <p:cNvSpPr>
            <a:spLocks noChangeArrowheads="1"/>
          </p:cNvSpPr>
          <p:nvPr/>
        </p:nvSpPr>
        <p:spPr bwMode="auto">
          <a:xfrm>
            <a:off x="4337050" y="4052354"/>
            <a:ext cx="52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(a)</a:t>
            </a:r>
          </a:p>
        </p:txBody>
      </p:sp>
      <p:sp>
        <p:nvSpPr>
          <p:cNvPr id="32782" name="Rectangle 9"/>
          <p:cNvSpPr>
            <a:spLocks noChangeArrowheads="1"/>
          </p:cNvSpPr>
          <p:nvPr/>
        </p:nvSpPr>
        <p:spPr bwMode="auto">
          <a:xfrm>
            <a:off x="6408738" y="4076167"/>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(b)</a:t>
            </a:r>
          </a:p>
        </p:txBody>
      </p:sp>
      <p:graphicFrame>
        <p:nvGraphicFramePr>
          <p:cNvPr id="32773" name="Object 12"/>
          <p:cNvGraphicFramePr>
            <a:graphicFrameLocks noChangeAspect="1"/>
          </p:cNvGraphicFramePr>
          <p:nvPr>
            <p:extLst>
              <p:ext uri="{D42A27DB-BD31-4B8C-83A1-F6EECF244321}">
                <p14:modId xmlns:p14="http://schemas.microsoft.com/office/powerpoint/2010/main" val="2188862407"/>
              </p:ext>
            </p:extLst>
          </p:nvPr>
        </p:nvGraphicFramePr>
        <p:xfrm>
          <a:off x="1331913" y="5439916"/>
          <a:ext cx="2908300" cy="1414462"/>
        </p:xfrm>
        <a:graphic>
          <a:graphicData uri="http://schemas.openxmlformats.org/presentationml/2006/ole">
            <mc:AlternateContent xmlns:mc="http://schemas.openxmlformats.org/markup-compatibility/2006">
              <mc:Choice xmlns:v="urn:schemas-microsoft-com:vml" Requires="v">
                <p:oleObj spid="_x0000_s58730" name="方程式" r:id="rId9" imgW="1473120" imgH="711000" progId="Equation.3">
                  <p:embed/>
                </p:oleObj>
              </mc:Choice>
              <mc:Fallback>
                <p:oleObj name="方程式" r:id="rId9" imgW="1473120" imgH="7110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1913" y="5439916"/>
                        <a:ext cx="2908300" cy="1414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4" name="Object 14"/>
          <p:cNvGraphicFramePr>
            <a:graphicFrameLocks noChangeAspect="1"/>
          </p:cNvGraphicFramePr>
          <p:nvPr>
            <p:extLst>
              <p:ext uri="{D42A27DB-BD31-4B8C-83A1-F6EECF244321}">
                <p14:modId xmlns:p14="http://schemas.microsoft.com/office/powerpoint/2010/main" val="1244103817"/>
              </p:ext>
            </p:extLst>
          </p:nvPr>
        </p:nvGraphicFramePr>
        <p:xfrm>
          <a:off x="5106988" y="5471666"/>
          <a:ext cx="2035175" cy="812800"/>
        </p:xfrm>
        <a:graphic>
          <a:graphicData uri="http://schemas.openxmlformats.org/presentationml/2006/ole">
            <mc:AlternateContent xmlns:mc="http://schemas.openxmlformats.org/markup-compatibility/2006">
              <mc:Choice xmlns:v="urn:schemas-microsoft-com:vml" Requires="v">
                <p:oleObj spid="_x0000_s58731" name="方程式" r:id="rId11" imgW="2044440" imgH="812520" progId="Equation.3">
                  <p:embed/>
                </p:oleObj>
              </mc:Choice>
              <mc:Fallback>
                <p:oleObj name="方程式" r:id="rId11" imgW="2044440" imgH="812520"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06988" y="5471666"/>
                        <a:ext cx="2035175"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5" name="Object 15"/>
          <p:cNvGraphicFramePr>
            <a:graphicFrameLocks noChangeAspect="1"/>
          </p:cNvGraphicFramePr>
          <p:nvPr>
            <p:extLst>
              <p:ext uri="{D42A27DB-BD31-4B8C-83A1-F6EECF244321}">
                <p14:modId xmlns:p14="http://schemas.microsoft.com/office/powerpoint/2010/main" val="2917442709"/>
              </p:ext>
            </p:extLst>
          </p:nvPr>
        </p:nvGraphicFramePr>
        <p:xfrm>
          <a:off x="5529263" y="6224141"/>
          <a:ext cx="1598612" cy="558800"/>
        </p:xfrm>
        <a:graphic>
          <a:graphicData uri="http://schemas.openxmlformats.org/presentationml/2006/ole">
            <mc:AlternateContent xmlns:mc="http://schemas.openxmlformats.org/markup-compatibility/2006">
              <mc:Choice xmlns:v="urn:schemas-microsoft-com:vml" Requires="v">
                <p:oleObj spid="_x0000_s58732" name="方程式" r:id="rId13" imgW="799920" imgH="279360" progId="Equation.3">
                  <p:embed/>
                </p:oleObj>
              </mc:Choice>
              <mc:Fallback>
                <p:oleObj name="方程式" r:id="rId13" imgW="799920" imgH="279360" progId="Equation.3">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29263" y="6224141"/>
                        <a:ext cx="1598612"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85" name="Rectangle 16"/>
          <p:cNvSpPr>
            <a:spLocks noChangeArrowheads="1"/>
          </p:cNvSpPr>
          <p:nvPr/>
        </p:nvSpPr>
        <p:spPr bwMode="auto">
          <a:xfrm>
            <a:off x="359532" y="5086002"/>
            <a:ext cx="1295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dirty="0">
                <a:solidFill>
                  <a:schemeClr val="hlink"/>
                </a:solidFill>
                <a:latin typeface="Times New Roman" pitchFamily="18" charset="0"/>
                <a:ea typeface="標楷體" pitchFamily="65" charset="-120"/>
              </a:rPr>
              <a:t>    Sol:</a:t>
            </a:r>
          </a:p>
        </p:txBody>
      </p:sp>
      <p:sp>
        <p:nvSpPr>
          <p:cNvPr id="32786" name="Rectangle 17"/>
          <p:cNvSpPr>
            <a:spLocks noChangeArrowheads="1"/>
          </p:cNvSpPr>
          <p:nvPr/>
        </p:nvSpPr>
        <p:spPr bwMode="auto">
          <a:xfrm>
            <a:off x="395288" y="800708"/>
            <a:ext cx="6481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SzPct val="50000"/>
              <a:buFont typeface="Wingdings" pitchFamily="2" charset="2"/>
              <a:buChar char="n"/>
            </a:pPr>
            <a:r>
              <a:rPr lang="en-US" altLang="zh-TW" dirty="0">
                <a:latin typeface="Times New Roman" pitchFamily="18" charset="0"/>
                <a:ea typeface="標楷體" pitchFamily="65" charset="-120"/>
              </a:rPr>
              <a:t> </a:t>
            </a:r>
            <a:r>
              <a:rPr lang="en-US" altLang="zh-TW" dirty="0">
                <a:solidFill>
                  <a:schemeClr val="hlink"/>
                </a:solidFill>
                <a:latin typeface="Times New Roman" pitchFamily="18" charset="0"/>
                <a:ea typeface="標楷體" pitchFamily="65" charset="-120"/>
              </a:rPr>
              <a:t>Theorem 3.8: </a:t>
            </a:r>
            <a:r>
              <a:rPr lang="en-US" altLang="zh-TW" dirty="0">
                <a:solidFill>
                  <a:schemeClr val="hlink"/>
                </a:solidFill>
                <a:latin typeface="Times New Roman" pitchFamily="18" charset="0"/>
              </a:rPr>
              <a:t>Determinant of an inverse matrix</a:t>
            </a:r>
          </a:p>
        </p:txBody>
      </p:sp>
      <p:graphicFrame>
        <p:nvGraphicFramePr>
          <p:cNvPr id="32776" name="Object 18"/>
          <p:cNvGraphicFramePr>
            <a:graphicFrameLocks noChangeAspect="1"/>
          </p:cNvGraphicFramePr>
          <p:nvPr>
            <p:extLst>
              <p:ext uri="{D42A27DB-BD31-4B8C-83A1-F6EECF244321}">
                <p14:modId xmlns:p14="http://schemas.microsoft.com/office/powerpoint/2010/main" val="1744491411"/>
              </p:ext>
            </p:extLst>
          </p:nvPr>
        </p:nvGraphicFramePr>
        <p:xfrm>
          <a:off x="1598613" y="1269020"/>
          <a:ext cx="4801680" cy="796176"/>
        </p:xfrm>
        <a:graphic>
          <a:graphicData uri="http://schemas.openxmlformats.org/presentationml/2006/ole">
            <mc:AlternateContent xmlns:mc="http://schemas.openxmlformats.org/markup-compatibility/2006">
              <mc:Choice xmlns:v="urn:schemas-microsoft-com:vml" Requires="v">
                <p:oleObj spid="_x0000_s58733" name="Equation" r:id="rId15" imgW="2527200" imgH="419040" progId="Equation.DSMT4">
                  <p:embed/>
                </p:oleObj>
              </mc:Choice>
              <mc:Fallback>
                <p:oleObj name="Equation" r:id="rId15" imgW="2527200" imgH="419040" progId="Equation.DSMT4">
                  <p:embed/>
                  <p:pic>
                    <p:nvPicPr>
                      <p:cNvPr id="0"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98613" y="1269020"/>
                        <a:ext cx="4801680" cy="796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87" name="Rectangle 19"/>
          <p:cNvSpPr>
            <a:spLocks noChangeArrowheads="1"/>
          </p:cNvSpPr>
          <p:nvPr/>
        </p:nvSpPr>
        <p:spPr bwMode="auto">
          <a:xfrm>
            <a:off x="395288" y="2129857"/>
            <a:ext cx="558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pPr>
              <a:buSzPct val="50000"/>
              <a:buFont typeface="Wingdings" pitchFamily="2" charset="2"/>
              <a:buChar char="n"/>
            </a:pPr>
            <a:r>
              <a:rPr lang="en-US" altLang="zh-TW">
                <a:latin typeface="Times New Roman" pitchFamily="18" charset="0"/>
                <a:ea typeface="標楷體" pitchFamily="65" charset="-120"/>
              </a:rPr>
              <a:t> </a:t>
            </a:r>
            <a:r>
              <a:rPr lang="en-US" altLang="zh-TW">
                <a:solidFill>
                  <a:schemeClr val="hlink"/>
                </a:solidFill>
                <a:latin typeface="Times New Roman" pitchFamily="18" charset="0"/>
                <a:ea typeface="標楷體" pitchFamily="65" charset="-120"/>
              </a:rPr>
              <a:t>Theorem 3.9:</a:t>
            </a:r>
            <a:r>
              <a:rPr lang="en-US" altLang="zh-TW">
                <a:solidFill>
                  <a:schemeClr val="hlink"/>
                </a:solidFill>
                <a:latin typeface="Times New Roman" pitchFamily="18" charset="0"/>
              </a:rPr>
              <a:t> Determinant of a transpose</a:t>
            </a:r>
            <a:endParaRPr lang="en-US" altLang="zh-TW">
              <a:latin typeface="Times New Roman" pitchFamily="18" charset="0"/>
              <a:ea typeface="標楷體" pitchFamily="65" charset="-120"/>
            </a:endParaRPr>
          </a:p>
        </p:txBody>
      </p:sp>
      <p:graphicFrame>
        <p:nvGraphicFramePr>
          <p:cNvPr id="32777" name="Object 20"/>
          <p:cNvGraphicFramePr>
            <a:graphicFrameLocks noChangeAspect="1"/>
          </p:cNvGraphicFramePr>
          <p:nvPr>
            <p:extLst>
              <p:ext uri="{D42A27DB-BD31-4B8C-83A1-F6EECF244321}">
                <p14:modId xmlns:p14="http://schemas.microsoft.com/office/powerpoint/2010/main" val="2163172970"/>
              </p:ext>
            </p:extLst>
          </p:nvPr>
        </p:nvGraphicFramePr>
        <p:xfrm>
          <a:off x="1420813" y="2636912"/>
          <a:ext cx="5332464" cy="434340"/>
        </p:xfrm>
        <a:graphic>
          <a:graphicData uri="http://schemas.openxmlformats.org/presentationml/2006/ole">
            <mc:AlternateContent xmlns:mc="http://schemas.openxmlformats.org/markup-compatibility/2006">
              <mc:Choice xmlns:v="urn:schemas-microsoft-com:vml" Requires="v">
                <p:oleObj spid="_x0000_s58734" name="Equation" r:id="rId17" imgW="2806560" imgH="228600" progId="Equation.DSMT4">
                  <p:embed/>
                </p:oleObj>
              </mc:Choice>
              <mc:Fallback>
                <p:oleObj name="Equation" r:id="rId17" imgW="2806560" imgH="228600" progId="Equation.DSMT4">
                  <p:embed/>
                  <p:pic>
                    <p:nvPicPr>
                      <p:cNvPr id="0" name="Object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20813" y="2636912"/>
                        <a:ext cx="5332464" cy="4343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物件 2"/>
          <p:cNvGraphicFramePr>
            <a:graphicFrameLocks noChangeAspect="1"/>
          </p:cNvGraphicFramePr>
          <p:nvPr>
            <p:extLst>
              <p:ext uri="{D42A27DB-BD31-4B8C-83A1-F6EECF244321}">
                <p14:modId xmlns:p14="http://schemas.microsoft.com/office/powerpoint/2010/main" val="3001120024"/>
              </p:ext>
            </p:extLst>
          </p:nvPr>
        </p:nvGraphicFramePr>
        <p:xfrm>
          <a:off x="1655676" y="1916832"/>
          <a:ext cx="2915640" cy="391104"/>
        </p:xfrm>
        <a:graphic>
          <a:graphicData uri="http://schemas.openxmlformats.org/presentationml/2006/ole">
            <mc:AlternateContent xmlns:mc="http://schemas.openxmlformats.org/markup-compatibility/2006">
              <mc:Choice xmlns:v="urn:schemas-microsoft-com:vml" Requires="v">
                <p:oleObj spid="_x0000_s58735" name="Equation" r:id="rId19" imgW="2082600" imgH="279360" progId="Equation.DSMT4">
                  <p:embed/>
                </p:oleObj>
              </mc:Choice>
              <mc:Fallback>
                <p:oleObj name="Equation" r:id="rId19" imgW="2082600" imgH="279360" progId="Equation.DSMT4">
                  <p:embed/>
                  <p:pic>
                    <p:nvPicPr>
                      <p:cNvPr id="0" name=""/>
                      <p:cNvPicPr/>
                      <p:nvPr/>
                    </p:nvPicPr>
                    <p:blipFill>
                      <a:blip r:embed="rId20"/>
                      <a:stretch>
                        <a:fillRect/>
                      </a:stretch>
                    </p:blipFill>
                    <p:spPr>
                      <a:xfrm>
                        <a:off x="1655676" y="1916832"/>
                        <a:ext cx="2915640" cy="391104"/>
                      </a:xfrm>
                      <a:prstGeom prst="rect">
                        <a:avLst/>
                      </a:prstGeom>
                    </p:spPr>
                  </p:pic>
                </p:oleObj>
              </mc:Fallback>
            </mc:AlternateContent>
          </a:graphicData>
        </a:graphic>
      </p:graphicFrame>
      <p:sp>
        <p:nvSpPr>
          <p:cNvPr id="4" name="文字方塊 3"/>
          <p:cNvSpPr txBox="1"/>
          <p:nvPr/>
        </p:nvSpPr>
        <p:spPr>
          <a:xfrm>
            <a:off x="1007232" y="3060249"/>
            <a:ext cx="7777236" cy="584775"/>
          </a:xfrm>
          <a:prstGeom prst="rect">
            <a:avLst/>
          </a:prstGeom>
          <a:noFill/>
        </p:spPr>
        <p:txBody>
          <a:bodyPr wrap="square" rtlCol="0">
            <a:spAutoFit/>
          </a:bodyPr>
          <a:lstStyle/>
          <a:p>
            <a:r>
              <a:rPr lang="en-US" altLang="zh-TW" sz="1600" dirty="0">
                <a:solidFill>
                  <a:srgbClr val="0000FF"/>
                </a:solidFill>
                <a:latin typeface="+mn-lt"/>
              </a:rPr>
              <a:t>(Based on the mathematical induction, compare the cofactor expansion along a row of </a:t>
            </a:r>
            <a:r>
              <a:rPr lang="en-US" altLang="zh-TW" sz="1600" i="1" dirty="0">
                <a:solidFill>
                  <a:srgbClr val="0000FF"/>
                </a:solidFill>
                <a:latin typeface="+mn-lt"/>
              </a:rPr>
              <a:t>A</a:t>
            </a:r>
            <a:r>
              <a:rPr lang="en-US" altLang="zh-TW" sz="1600" dirty="0">
                <a:solidFill>
                  <a:srgbClr val="0000FF"/>
                </a:solidFill>
                <a:latin typeface="+mn-lt"/>
              </a:rPr>
              <a:t> and the cofactor expansion along the corresponding column of </a:t>
            </a:r>
            <a:r>
              <a:rPr lang="en-US" altLang="zh-TW" sz="1600" i="1" dirty="0">
                <a:solidFill>
                  <a:srgbClr val="0000FF"/>
                </a:solidFill>
                <a:latin typeface="+mn-lt"/>
              </a:rPr>
              <a:t>A</a:t>
            </a:r>
            <a:r>
              <a:rPr lang="en-US" altLang="zh-TW" sz="1600" i="1" baseline="30000" dirty="0">
                <a:solidFill>
                  <a:srgbClr val="0000FF"/>
                </a:solidFill>
                <a:latin typeface="+mn-lt"/>
              </a:rPr>
              <a:t>T</a:t>
            </a:r>
            <a:r>
              <a:rPr lang="en-US" altLang="zh-TW" sz="1600" dirty="0">
                <a:solidFill>
                  <a:srgbClr val="0000FF"/>
                </a:solidFill>
                <a:latin typeface="+mn-lt"/>
              </a:rPr>
              <a:t>)</a:t>
            </a:r>
            <a:endParaRPr lang="zh-TW" altLang="en-US" sz="1600" dirty="0">
              <a:solidFill>
                <a:srgbClr val="0000FF"/>
              </a:solidFill>
              <a:latin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06BE7CFD-0B6C-4088-9993-4C41BE08FE68}" type="slidenum">
              <a:rPr lang="en-US" altLang="zh-TW"/>
              <a:pPr>
                <a:defRPr/>
              </a:pPr>
              <a:t>38</a:t>
            </a:fld>
            <a:endParaRPr lang="en-US" altLang="zh-TW"/>
          </a:p>
        </p:txBody>
      </p:sp>
      <p:sp>
        <p:nvSpPr>
          <p:cNvPr id="33799" name="Rectangle 2"/>
          <p:cNvSpPr>
            <a:spLocks noGrp="1" noChangeArrowheads="1"/>
          </p:cNvSpPr>
          <p:nvPr>
            <p:ph type="body" sz="half" idx="1"/>
          </p:nvPr>
        </p:nvSpPr>
        <p:spPr>
          <a:xfrm>
            <a:off x="395288" y="1022350"/>
            <a:ext cx="8280400" cy="786470"/>
          </a:xfrm>
        </p:spPr>
        <p:txBody>
          <a:bodyPr/>
          <a:lstStyle/>
          <a:p>
            <a:pPr marL="180975" indent="-180975" eaLnBrk="1" hangingPunct="1">
              <a:buSzPct val="50000"/>
            </a:pPr>
            <a:r>
              <a:rPr lang="en-US" altLang="zh-TW" dirty="0"/>
              <a:t>The similarity between the noninvertible matrix and the real number 0</a:t>
            </a:r>
          </a:p>
        </p:txBody>
      </p:sp>
      <p:graphicFrame>
        <p:nvGraphicFramePr>
          <p:cNvPr id="15" name="表格 14"/>
          <p:cNvGraphicFramePr>
            <a:graphicFrameLocks noGrp="1"/>
          </p:cNvGraphicFramePr>
          <p:nvPr/>
        </p:nvGraphicFramePr>
        <p:xfrm>
          <a:off x="300038" y="2114550"/>
          <a:ext cx="8689974" cy="4025901"/>
        </p:xfrm>
        <a:graphic>
          <a:graphicData uri="http://schemas.openxmlformats.org/drawingml/2006/table">
            <a:tbl>
              <a:tblPr firstRow="1" bandRow="1">
                <a:tableStyleId>{00A15C55-8517-42AA-B614-E9B94910E393}</a:tableStyleId>
              </a:tblPr>
              <a:tblGrid>
                <a:gridCol w="1898650">
                  <a:extLst>
                    <a:ext uri="{9D8B030D-6E8A-4147-A177-3AD203B41FA5}">
                      <a16:colId xmlns:a16="http://schemas.microsoft.com/office/drawing/2014/main" val="20000"/>
                    </a:ext>
                  </a:extLst>
                </a:gridCol>
                <a:gridCol w="3870325">
                  <a:extLst>
                    <a:ext uri="{9D8B030D-6E8A-4147-A177-3AD203B41FA5}">
                      <a16:colId xmlns:a16="http://schemas.microsoft.com/office/drawing/2014/main" val="20001"/>
                    </a:ext>
                  </a:extLst>
                </a:gridCol>
                <a:gridCol w="2920999">
                  <a:extLst>
                    <a:ext uri="{9D8B030D-6E8A-4147-A177-3AD203B41FA5}">
                      <a16:colId xmlns:a16="http://schemas.microsoft.com/office/drawing/2014/main" val="20002"/>
                    </a:ext>
                  </a:extLst>
                </a:gridCol>
              </a:tblGrid>
              <a:tr h="693777">
                <a:tc>
                  <a:txBody>
                    <a:bodyPr/>
                    <a:lstStyle/>
                    <a:p>
                      <a:endParaRPr lang="zh-TW" altLang="en-US" sz="2400" dirty="0">
                        <a:latin typeface="+mn-lt"/>
                      </a:endParaRPr>
                    </a:p>
                  </a:txBody>
                  <a:tcPr marL="91439" marR="91439" marT="45722" marB="45722"/>
                </a:tc>
                <a:tc>
                  <a:txBody>
                    <a:bodyPr/>
                    <a:lstStyle/>
                    <a:p>
                      <a:pPr algn="ctr"/>
                      <a:r>
                        <a:rPr lang="en-US" altLang="zh-TW" sz="2400" dirty="0">
                          <a:latin typeface="+mn-lt"/>
                        </a:rPr>
                        <a:t>Matrix </a:t>
                      </a:r>
                      <a:r>
                        <a:rPr lang="en-US" altLang="zh-TW" sz="2400" i="1" dirty="0">
                          <a:latin typeface="+mn-lt"/>
                        </a:rPr>
                        <a:t>A</a:t>
                      </a:r>
                      <a:endParaRPr lang="zh-TW" altLang="en-US" sz="2400" i="1" dirty="0">
                        <a:latin typeface="+mn-lt"/>
                      </a:endParaRPr>
                    </a:p>
                  </a:txBody>
                  <a:tcPr marL="91439" marR="91439" marT="45722" marB="45722"/>
                </a:tc>
                <a:tc>
                  <a:txBody>
                    <a:bodyPr/>
                    <a:lstStyle/>
                    <a:p>
                      <a:pPr algn="ctr"/>
                      <a:r>
                        <a:rPr lang="en-US" altLang="zh-TW" sz="2400" dirty="0">
                          <a:latin typeface="+mn-lt"/>
                        </a:rPr>
                        <a:t>Real number </a:t>
                      </a:r>
                      <a:r>
                        <a:rPr lang="en-US" altLang="zh-TW" sz="2400" i="1" dirty="0">
                          <a:latin typeface="+mn-lt"/>
                        </a:rPr>
                        <a:t>c</a:t>
                      </a:r>
                      <a:endParaRPr lang="zh-TW" altLang="en-US" sz="2400" i="1" dirty="0">
                        <a:latin typeface="+mn-lt"/>
                      </a:endParaRPr>
                    </a:p>
                  </a:txBody>
                  <a:tcPr marL="91439" marR="91439" marT="45722" marB="45722"/>
                </a:tc>
                <a:extLst>
                  <a:ext uri="{0D108BD9-81ED-4DB2-BD59-A6C34878D82A}">
                    <a16:rowId xmlns:a16="http://schemas.microsoft.com/office/drawing/2014/main" val="10000"/>
                  </a:ext>
                </a:extLst>
              </a:tr>
              <a:tr h="1666062">
                <a:tc>
                  <a:txBody>
                    <a:bodyPr/>
                    <a:lstStyle/>
                    <a:p>
                      <a:r>
                        <a:rPr lang="en-US" altLang="zh-TW" sz="2400" dirty="0">
                          <a:latin typeface="+mn-lt"/>
                        </a:rPr>
                        <a:t>Invertible</a:t>
                      </a:r>
                      <a:endParaRPr lang="zh-TW" altLang="en-US" sz="2400" dirty="0">
                        <a:latin typeface="+mn-lt"/>
                      </a:endParaRPr>
                    </a:p>
                  </a:txBody>
                  <a:tcPr marL="91439" marR="91439" marT="45722" marB="45722"/>
                </a:tc>
                <a:tc>
                  <a:txBody>
                    <a:bodyPr/>
                    <a:lstStyle/>
                    <a:p>
                      <a:endParaRPr lang="zh-TW" altLang="en-US" sz="2400" dirty="0">
                        <a:latin typeface="+mn-lt"/>
                      </a:endParaRPr>
                    </a:p>
                  </a:txBody>
                  <a:tcPr marL="91439" marR="91439" marT="45722" marB="45722"/>
                </a:tc>
                <a:tc>
                  <a:txBody>
                    <a:bodyPr/>
                    <a:lstStyle/>
                    <a:p>
                      <a:endParaRPr lang="zh-TW" altLang="en-US" sz="2400" dirty="0">
                        <a:latin typeface="+mn-lt"/>
                      </a:endParaRPr>
                    </a:p>
                  </a:txBody>
                  <a:tcPr marL="91439" marR="91439" marT="45722" marB="45722"/>
                </a:tc>
                <a:extLst>
                  <a:ext uri="{0D108BD9-81ED-4DB2-BD59-A6C34878D82A}">
                    <a16:rowId xmlns:a16="http://schemas.microsoft.com/office/drawing/2014/main" val="10001"/>
                  </a:ext>
                </a:extLst>
              </a:tr>
              <a:tr h="1666062">
                <a:tc>
                  <a:txBody>
                    <a:bodyPr/>
                    <a:lstStyle/>
                    <a:p>
                      <a:r>
                        <a:rPr lang="en-US" altLang="zh-TW" sz="2400" dirty="0">
                          <a:latin typeface="+mn-lt"/>
                        </a:rPr>
                        <a:t>Noninvertible</a:t>
                      </a:r>
                      <a:endParaRPr lang="zh-TW" altLang="en-US" sz="2400" dirty="0">
                        <a:latin typeface="+mn-lt"/>
                      </a:endParaRPr>
                    </a:p>
                  </a:txBody>
                  <a:tcPr marL="91439" marR="91439" marT="45722" marB="45722"/>
                </a:tc>
                <a:tc>
                  <a:txBody>
                    <a:bodyPr/>
                    <a:lstStyle/>
                    <a:p>
                      <a:endParaRPr lang="zh-TW" altLang="en-US" sz="2400">
                        <a:latin typeface="+mn-lt"/>
                      </a:endParaRPr>
                    </a:p>
                  </a:txBody>
                  <a:tcPr marL="91439" marR="91439" marT="45722" marB="45722"/>
                </a:tc>
                <a:tc>
                  <a:txBody>
                    <a:bodyPr/>
                    <a:lstStyle/>
                    <a:p>
                      <a:endParaRPr lang="zh-TW" altLang="en-US" sz="2400" dirty="0">
                        <a:latin typeface="+mn-lt"/>
                      </a:endParaRPr>
                    </a:p>
                  </a:txBody>
                  <a:tcPr marL="91439" marR="91439" marT="45722" marB="45722"/>
                </a:tc>
                <a:extLst>
                  <a:ext uri="{0D108BD9-81ED-4DB2-BD59-A6C34878D82A}">
                    <a16:rowId xmlns:a16="http://schemas.microsoft.com/office/drawing/2014/main" val="10002"/>
                  </a:ext>
                </a:extLst>
              </a:tr>
            </a:tbl>
          </a:graphicData>
        </a:graphic>
      </p:graphicFrame>
      <p:graphicFrame>
        <p:nvGraphicFramePr>
          <p:cNvPr id="33794" name="Object 7"/>
          <p:cNvGraphicFramePr>
            <a:graphicFrameLocks noChangeAspect="1"/>
          </p:cNvGraphicFramePr>
          <p:nvPr/>
        </p:nvGraphicFramePr>
        <p:xfrm>
          <a:off x="2308225" y="2881313"/>
          <a:ext cx="3213100" cy="1017587"/>
        </p:xfrm>
        <a:graphic>
          <a:graphicData uri="http://schemas.openxmlformats.org/presentationml/2006/ole">
            <mc:AlternateContent xmlns:mc="http://schemas.openxmlformats.org/markup-compatibility/2006">
              <mc:Choice xmlns:v="urn:schemas-microsoft-com:vml" Requires="v">
                <p:oleObj spid="_x0000_s34454" name="Equation" r:id="rId3" imgW="2019240" imgH="634680" progId="Equation.DSMT4">
                  <p:embed/>
                </p:oleObj>
              </mc:Choice>
              <mc:Fallback>
                <p:oleObj name="Equation" r:id="rId3" imgW="2019240" imgH="63468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5" y="2881313"/>
                        <a:ext cx="3213100" cy="1017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2332038" y="4567238"/>
          <a:ext cx="2422525" cy="1487487"/>
        </p:xfrm>
        <a:graphic>
          <a:graphicData uri="http://schemas.openxmlformats.org/presentationml/2006/ole">
            <mc:AlternateContent xmlns:mc="http://schemas.openxmlformats.org/markup-compatibility/2006">
              <mc:Choice xmlns:v="urn:schemas-microsoft-com:vml" Requires="v">
                <p:oleObj spid="_x0000_s34455" name="Equation" r:id="rId5" imgW="1523880" imgH="927000" progId="Equation.DSMT4">
                  <p:embed/>
                </p:oleObj>
              </mc:Choice>
              <mc:Fallback>
                <p:oleObj name="Equation" r:id="rId5" imgW="1523880" imgH="927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2038" y="4567238"/>
                        <a:ext cx="2422525" cy="1487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6" name="Object 8"/>
          <p:cNvGraphicFramePr>
            <a:graphicFrameLocks noChangeAspect="1"/>
          </p:cNvGraphicFramePr>
          <p:nvPr/>
        </p:nvGraphicFramePr>
        <p:xfrm>
          <a:off x="6202363" y="2881313"/>
          <a:ext cx="2057400" cy="977900"/>
        </p:xfrm>
        <a:graphic>
          <a:graphicData uri="http://schemas.openxmlformats.org/presentationml/2006/ole">
            <mc:AlternateContent xmlns:mc="http://schemas.openxmlformats.org/markup-compatibility/2006">
              <mc:Choice xmlns:v="urn:schemas-microsoft-com:vml" Requires="v">
                <p:oleObj spid="_x0000_s34456" name="Equation" r:id="rId7" imgW="1295280" imgH="609480" progId="Equation.DSMT4">
                  <p:embed/>
                </p:oleObj>
              </mc:Choice>
              <mc:Fallback>
                <p:oleObj name="Equation" r:id="rId7" imgW="1295280" imgH="60948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02363" y="2881313"/>
                        <a:ext cx="2057400"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7" name="Object 9"/>
          <p:cNvGraphicFramePr>
            <a:graphicFrameLocks noChangeAspect="1"/>
          </p:cNvGraphicFramePr>
          <p:nvPr/>
        </p:nvGraphicFramePr>
        <p:xfrm>
          <a:off x="6215063" y="4575175"/>
          <a:ext cx="1776412" cy="1446213"/>
        </p:xfrm>
        <a:graphic>
          <a:graphicData uri="http://schemas.openxmlformats.org/presentationml/2006/ole">
            <mc:AlternateContent xmlns:mc="http://schemas.openxmlformats.org/markup-compatibility/2006">
              <mc:Choice xmlns:v="urn:schemas-microsoft-com:vml" Requires="v">
                <p:oleObj spid="_x0000_s34457" name="Equation" r:id="rId9" imgW="1117440" imgH="901440" progId="Equation.DSMT4">
                  <p:embed/>
                </p:oleObj>
              </mc:Choice>
              <mc:Fallback>
                <p:oleObj name="Equation" r:id="rId9" imgW="1117440" imgH="90144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15063" y="4575175"/>
                        <a:ext cx="1776412" cy="1446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3"/>
          <p:cNvSpPr>
            <a:spLocks noGrp="1"/>
          </p:cNvSpPr>
          <p:nvPr>
            <p:ph type="sldNum" sz="quarter" idx="10"/>
          </p:nvPr>
        </p:nvSpPr>
        <p:spPr/>
        <p:txBody>
          <a:bodyPr/>
          <a:lstStyle/>
          <a:p>
            <a:pPr>
              <a:defRPr/>
            </a:pPr>
            <a:r>
              <a:rPr lang="en-US" altLang="zh-TW"/>
              <a:t>3.</a:t>
            </a:r>
            <a:fld id="{7ACFA36F-D715-4C88-A52D-2FA80216885F}" type="slidenum">
              <a:rPr lang="en-US" altLang="zh-TW"/>
              <a:pPr>
                <a:defRPr/>
              </a:pPr>
              <a:t>39</a:t>
            </a:fld>
            <a:endParaRPr lang="en-US" altLang="zh-TW"/>
          </a:p>
        </p:txBody>
      </p:sp>
      <p:sp>
        <p:nvSpPr>
          <p:cNvPr id="61443" name="Rectangle 3"/>
          <p:cNvSpPr>
            <a:spLocks noGrp="1" noChangeArrowheads="1"/>
          </p:cNvSpPr>
          <p:nvPr>
            <p:ph type="body" idx="1"/>
          </p:nvPr>
        </p:nvSpPr>
        <p:spPr>
          <a:xfrm>
            <a:off x="576263" y="1603375"/>
            <a:ext cx="8424862" cy="762000"/>
          </a:xfrm>
        </p:spPr>
        <p:txBody>
          <a:bodyPr/>
          <a:lstStyle/>
          <a:p>
            <a:pPr eaLnBrk="1" hangingPunct="1">
              <a:lnSpc>
                <a:spcPct val="120000"/>
              </a:lnSpc>
              <a:buFont typeface="Wingdings" pitchFamily="2" charset="2"/>
              <a:buNone/>
            </a:pPr>
            <a:r>
              <a:rPr lang="en-US" altLang="zh-TW">
                <a:solidFill>
                  <a:schemeClr val="tx1"/>
                </a:solidFill>
              </a:rPr>
              <a:t>If </a:t>
            </a:r>
            <a:r>
              <a:rPr lang="en-US" altLang="zh-TW" i="1">
                <a:solidFill>
                  <a:schemeClr val="tx1"/>
                </a:solidFill>
              </a:rPr>
              <a:t>A </a:t>
            </a:r>
            <a:r>
              <a:rPr lang="en-US" altLang="zh-TW">
                <a:solidFill>
                  <a:schemeClr val="tx1"/>
                </a:solidFill>
              </a:rPr>
              <a:t>is an </a:t>
            </a:r>
            <a:r>
              <a:rPr lang="en-US" altLang="zh-TW" i="1">
                <a:solidFill>
                  <a:schemeClr val="tx1"/>
                </a:solidFill>
              </a:rPr>
              <a:t>n</a:t>
            </a:r>
            <a:r>
              <a:rPr lang="en-US" altLang="zh-TW">
                <a:solidFill>
                  <a:schemeClr val="tx1"/>
                </a:solidFill>
              </a:rPr>
              <a:t> × </a:t>
            </a:r>
            <a:r>
              <a:rPr lang="en-US" altLang="zh-TW" i="1">
                <a:solidFill>
                  <a:schemeClr val="tx1"/>
                </a:solidFill>
              </a:rPr>
              <a:t>n </a:t>
            </a:r>
            <a:r>
              <a:rPr lang="en-US" altLang="zh-TW">
                <a:solidFill>
                  <a:schemeClr val="tx1"/>
                </a:solidFill>
              </a:rPr>
              <a:t>matrix, then the following statements are equivalent</a:t>
            </a:r>
          </a:p>
        </p:txBody>
      </p:sp>
      <p:sp>
        <p:nvSpPr>
          <p:cNvPr id="61444" name="Rectangle 4"/>
          <p:cNvSpPr>
            <a:spLocks noChangeArrowheads="1"/>
          </p:cNvSpPr>
          <p:nvPr/>
        </p:nvSpPr>
        <p:spPr bwMode="auto">
          <a:xfrm>
            <a:off x="9525" y="2840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61445" name="Rectangle 5"/>
          <p:cNvSpPr>
            <a:spLocks noChangeArrowheads="1"/>
          </p:cNvSpPr>
          <p:nvPr/>
        </p:nvSpPr>
        <p:spPr bwMode="auto">
          <a:xfrm>
            <a:off x="9525" y="2840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61446" name="Text Box 7"/>
          <p:cNvSpPr txBox="1">
            <a:spLocks noChangeArrowheads="1"/>
          </p:cNvSpPr>
          <p:nvPr/>
        </p:nvSpPr>
        <p:spPr bwMode="auto">
          <a:xfrm>
            <a:off x="628650" y="2260600"/>
            <a:ext cx="626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(1)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is invertible</a:t>
            </a:r>
          </a:p>
        </p:txBody>
      </p:sp>
      <p:sp>
        <p:nvSpPr>
          <p:cNvPr id="61447" name="Text Box 8"/>
          <p:cNvSpPr txBox="1">
            <a:spLocks noChangeArrowheads="1"/>
          </p:cNvSpPr>
          <p:nvPr/>
        </p:nvSpPr>
        <p:spPr bwMode="auto">
          <a:xfrm>
            <a:off x="628650" y="2825750"/>
            <a:ext cx="730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(2) </a:t>
            </a:r>
            <a:r>
              <a:rPr lang="en-US" altLang="zh-TW" i="1">
                <a:latin typeface="Times New Roman" pitchFamily="18" charset="0"/>
                <a:ea typeface="標楷體" pitchFamily="65" charset="-120"/>
              </a:rPr>
              <a:t>A</a:t>
            </a:r>
            <a:r>
              <a:rPr lang="en-US" altLang="zh-TW" b="1">
                <a:latin typeface="Times New Roman" pitchFamily="18" charset="0"/>
                <a:ea typeface="標楷體" pitchFamily="65" charset="-120"/>
              </a:rPr>
              <a:t>x</a:t>
            </a:r>
            <a:r>
              <a:rPr lang="en-US" altLang="zh-TW">
                <a:latin typeface="Times New Roman" pitchFamily="18" charset="0"/>
                <a:ea typeface="標楷體" pitchFamily="65" charset="-120"/>
              </a:rPr>
              <a:t> = </a:t>
            </a:r>
            <a:r>
              <a:rPr lang="en-US" altLang="zh-TW" b="1">
                <a:latin typeface="Times New Roman" pitchFamily="18" charset="0"/>
                <a:ea typeface="標楷體" pitchFamily="65" charset="-120"/>
              </a:rPr>
              <a:t>b</a:t>
            </a:r>
            <a:r>
              <a:rPr lang="en-US" altLang="zh-TW">
                <a:latin typeface="Times New Roman" pitchFamily="18" charset="0"/>
                <a:ea typeface="標楷體" pitchFamily="65" charset="-120"/>
              </a:rPr>
              <a:t> has a unique solution for every </a:t>
            </a:r>
            <a:r>
              <a:rPr lang="en-US" altLang="zh-TW" i="1">
                <a:latin typeface="Times New Roman" pitchFamily="18" charset="0"/>
              </a:rPr>
              <a:t>n</a:t>
            </a:r>
            <a:r>
              <a:rPr lang="en-US" altLang="zh-TW">
                <a:latin typeface="Times New Roman" pitchFamily="18" charset="0"/>
              </a:rPr>
              <a:t> × 1 matrix </a:t>
            </a:r>
            <a:r>
              <a:rPr lang="en-US" altLang="zh-TW" b="1">
                <a:latin typeface="Times New Roman" pitchFamily="18" charset="0"/>
              </a:rPr>
              <a:t>b</a:t>
            </a:r>
            <a:endParaRPr lang="en-US" altLang="zh-TW">
              <a:latin typeface="Times New Roman" pitchFamily="18" charset="0"/>
              <a:ea typeface="標楷體" pitchFamily="65" charset="-120"/>
            </a:endParaRPr>
          </a:p>
        </p:txBody>
      </p:sp>
      <p:sp>
        <p:nvSpPr>
          <p:cNvPr id="61448" name="Text Box 9"/>
          <p:cNvSpPr txBox="1">
            <a:spLocks noChangeArrowheads="1"/>
          </p:cNvSpPr>
          <p:nvPr/>
        </p:nvSpPr>
        <p:spPr bwMode="auto">
          <a:xfrm>
            <a:off x="628650" y="3392488"/>
            <a:ext cx="730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(3) </a:t>
            </a:r>
            <a:r>
              <a:rPr lang="en-US" altLang="zh-TW" i="1">
                <a:latin typeface="Times New Roman" pitchFamily="18" charset="0"/>
                <a:ea typeface="標楷體" pitchFamily="65" charset="-120"/>
              </a:rPr>
              <a:t>A</a:t>
            </a:r>
            <a:r>
              <a:rPr lang="en-US" altLang="zh-TW" b="1">
                <a:latin typeface="Times New Roman" pitchFamily="18" charset="0"/>
                <a:ea typeface="標楷體" pitchFamily="65" charset="-120"/>
              </a:rPr>
              <a:t>x</a:t>
            </a:r>
            <a:r>
              <a:rPr lang="en-US" altLang="zh-TW">
                <a:latin typeface="Times New Roman" pitchFamily="18" charset="0"/>
                <a:ea typeface="標楷體" pitchFamily="65" charset="-120"/>
              </a:rPr>
              <a:t> = </a:t>
            </a:r>
            <a:r>
              <a:rPr lang="en-US" altLang="zh-TW" b="1">
                <a:latin typeface="Times New Roman" pitchFamily="18" charset="0"/>
                <a:ea typeface="標楷體" pitchFamily="65" charset="-120"/>
              </a:rPr>
              <a:t>0</a:t>
            </a:r>
            <a:r>
              <a:rPr lang="en-US" altLang="zh-TW">
                <a:latin typeface="Times New Roman" pitchFamily="18" charset="0"/>
                <a:ea typeface="標楷體" pitchFamily="65" charset="-120"/>
              </a:rPr>
              <a:t> has only the trivial solution</a:t>
            </a:r>
          </a:p>
        </p:txBody>
      </p:sp>
      <p:sp>
        <p:nvSpPr>
          <p:cNvPr id="61449" name="Text Box 10"/>
          <p:cNvSpPr txBox="1">
            <a:spLocks noChangeArrowheads="1"/>
          </p:cNvSpPr>
          <p:nvPr/>
        </p:nvSpPr>
        <p:spPr bwMode="auto">
          <a:xfrm>
            <a:off x="628650" y="3976688"/>
            <a:ext cx="730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(4)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is row-equivalent to </a:t>
            </a:r>
            <a:r>
              <a:rPr lang="en-US" altLang="zh-TW" i="1">
                <a:latin typeface="Times New Roman" pitchFamily="18" charset="0"/>
                <a:ea typeface="標楷體" pitchFamily="65" charset="-120"/>
              </a:rPr>
              <a:t>I</a:t>
            </a:r>
            <a:r>
              <a:rPr lang="en-US" altLang="zh-TW" i="1" baseline="-25000">
                <a:latin typeface="Times New Roman" pitchFamily="18" charset="0"/>
                <a:ea typeface="標楷體" pitchFamily="65" charset="-120"/>
              </a:rPr>
              <a:t>n</a:t>
            </a:r>
          </a:p>
        </p:txBody>
      </p:sp>
      <p:sp>
        <p:nvSpPr>
          <p:cNvPr id="61450" name="Text Box 11"/>
          <p:cNvSpPr txBox="1">
            <a:spLocks noChangeArrowheads="1"/>
          </p:cNvSpPr>
          <p:nvPr/>
        </p:nvSpPr>
        <p:spPr bwMode="auto">
          <a:xfrm>
            <a:off x="628650" y="4614863"/>
            <a:ext cx="8064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(5) </a:t>
            </a:r>
            <a:r>
              <a:rPr lang="en-US" altLang="zh-TW" i="1">
                <a:latin typeface="Times New Roman" pitchFamily="18" charset="0"/>
                <a:ea typeface="標楷體" pitchFamily="65" charset="-120"/>
              </a:rPr>
              <a:t>A </a:t>
            </a:r>
            <a:r>
              <a:rPr lang="en-US" altLang="zh-TW">
                <a:latin typeface="Times New Roman" pitchFamily="18" charset="0"/>
                <a:ea typeface="標楷體" pitchFamily="65" charset="-120"/>
              </a:rPr>
              <a:t>can be written as the product of elementary matrices</a:t>
            </a:r>
          </a:p>
        </p:txBody>
      </p:sp>
      <p:sp>
        <p:nvSpPr>
          <p:cNvPr id="61451" name="Text Box 12"/>
          <p:cNvSpPr txBox="1">
            <a:spLocks noChangeArrowheads="1"/>
          </p:cNvSpPr>
          <p:nvPr/>
        </p:nvSpPr>
        <p:spPr bwMode="auto">
          <a:xfrm>
            <a:off x="628650" y="5181600"/>
            <a:ext cx="730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dirty="0">
                <a:latin typeface="Times New Roman" pitchFamily="18" charset="0"/>
                <a:ea typeface="標楷體" pitchFamily="65" charset="-120"/>
              </a:rPr>
              <a:t>(6) </a:t>
            </a:r>
            <a:r>
              <a:rPr lang="en-US" altLang="zh-TW" dirty="0" err="1">
                <a:latin typeface="Times New Roman" pitchFamily="18" charset="0"/>
                <a:ea typeface="標楷體" pitchFamily="65" charset="-120"/>
              </a:rPr>
              <a:t>det</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a:t>
            </a:r>
            <a:r>
              <a:rPr lang="en-US" altLang="zh-TW" dirty="0">
                <a:latin typeface="Times New Roman" pitchFamily="18" charset="0"/>
                <a:ea typeface="標楷體" pitchFamily="65" charset="-120"/>
                <a:sym typeface="Symbol" pitchFamily="18" charset="2"/>
              </a:rPr>
              <a:t></a:t>
            </a:r>
            <a:r>
              <a:rPr lang="en-US" altLang="zh-TW" dirty="0">
                <a:latin typeface="Times New Roman" pitchFamily="18" charset="0"/>
                <a:ea typeface="標楷體" pitchFamily="65" charset="-120"/>
              </a:rPr>
              <a:t> 0</a:t>
            </a:r>
          </a:p>
        </p:txBody>
      </p:sp>
      <p:sp>
        <p:nvSpPr>
          <p:cNvPr id="61452" name="Rectangle 14"/>
          <p:cNvSpPr>
            <a:spLocks noChangeArrowheads="1"/>
          </p:cNvSpPr>
          <p:nvPr/>
        </p:nvSpPr>
        <p:spPr bwMode="auto">
          <a:xfrm>
            <a:off x="395288" y="1022350"/>
            <a:ext cx="7056437"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spcBef>
                <a:spcPct val="20000"/>
              </a:spcBef>
              <a:buClr>
                <a:schemeClr val="tx1"/>
              </a:buClr>
              <a:buSzPct val="50000"/>
              <a:buFont typeface="Wingdings" pitchFamily="2" charset="2"/>
              <a:buChar char="n"/>
            </a:pPr>
            <a:r>
              <a:rPr lang="en-US" altLang="zh-TW">
                <a:solidFill>
                  <a:schemeClr val="hlink"/>
                </a:solidFill>
                <a:latin typeface="Times New Roman" pitchFamily="18" charset="0"/>
                <a:ea typeface="標楷體" pitchFamily="65" charset="-120"/>
              </a:rPr>
              <a:t>Equivalent conditions for a nonsingular matrix:</a:t>
            </a:r>
          </a:p>
        </p:txBody>
      </p:sp>
      <p:sp>
        <p:nvSpPr>
          <p:cNvPr id="13" name="文字方塊 12"/>
          <p:cNvSpPr txBox="1"/>
          <p:nvPr/>
        </p:nvSpPr>
        <p:spPr>
          <a:xfrm>
            <a:off x="665163" y="5802313"/>
            <a:ext cx="7667625" cy="708025"/>
          </a:xfrm>
          <a:prstGeom prst="rect">
            <a:avLst/>
          </a:prstGeom>
          <a:noFill/>
        </p:spPr>
        <p:txBody>
          <a:bodyPr>
            <a:spAutoFit/>
          </a:bodyPr>
          <a:lstStyle/>
          <a:p>
            <a:pPr marL="354013" indent="-354013">
              <a:defRPr/>
            </a:pPr>
            <a:r>
              <a:rPr lang="en-US" altLang="zh-TW" sz="2000" dirty="0">
                <a:solidFill>
                  <a:srgbClr val="0000FF"/>
                </a:solidFill>
                <a:latin typeface="+mn-lt"/>
              </a:rPr>
              <a:t>※ The statements (1)-(5) are collected in Theorem 2.15, and the statement (6) is from Theorem 3.7</a:t>
            </a:r>
            <a:endParaRPr lang="zh-TW" altLang="en-US" sz="2000" dirty="0">
              <a:solidFill>
                <a:srgbClr val="0000FF"/>
              </a:solidFill>
              <a:latin typeface="+mn-lt"/>
            </a:endParaRPr>
          </a:p>
        </p:txBody>
      </p:sp>
      <p:sp>
        <p:nvSpPr>
          <p:cNvPr id="14" name="文字方塊 13"/>
          <p:cNvSpPr txBox="1"/>
          <p:nvPr/>
        </p:nvSpPr>
        <p:spPr>
          <a:xfrm>
            <a:off x="7613650" y="2852738"/>
            <a:ext cx="1350963"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2.11)</a:t>
            </a:r>
            <a:endParaRPr lang="zh-TW" altLang="en-US" sz="2000" dirty="0">
              <a:solidFill>
                <a:srgbClr val="0000FF"/>
              </a:solidFill>
              <a:latin typeface="+mn-lt"/>
            </a:endParaRPr>
          </a:p>
        </p:txBody>
      </p:sp>
      <p:sp>
        <p:nvSpPr>
          <p:cNvPr id="15" name="文字方塊 14"/>
          <p:cNvSpPr txBox="1"/>
          <p:nvPr/>
        </p:nvSpPr>
        <p:spPr>
          <a:xfrm>
            <a:off x="5364163" y="3429000"/>
            <a:ext cx="1350962"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2.11)</a:t>
            </a:r>
            <a:endParaRPr lang="zh-TW" altLang="en-US" sz="2000" dirty="0">
              <a:solidFill>
                <a:srgbClr val="0000FF"/>
              </a:solidFill>
              <a:latin typeface="+mn-lt"/>
            </a:endParaRPr>
          </a:p>
        </p:txBody>
      </p:sp>
      <p:sp>
        <p:nvSpPr>
          <p:cNvPr id="16" name="文字方塊 15"/>
          <p:cNvSpPr txBox="1"/>
          <p:nvPr/>
        </p:nvSpPr>
        <p:spPr>
          <a:xfrm>
            <a:off x="4170363" y="4013200"/>
            <a:ext cx="1350962"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2.14)</a:t>
            </a:r>
            <a:endParaRPr lang="zh-TW" altLang="en-US" sz="2000" dirty="0">
              <a:solidFill>
                <a:srgbClr val="0000FF"/>
              </a:solidFill>
              <a:latin typeface="+mn-lt"/>
            </a:endParaRPr>
          </a:p>
        </p:txBody>
      </p:sp>
      <p:sp>
        <p:nvSpPr>
          <p:cNvPr id="17" name="文字方塊 16"/>
          <p:cNvSpPr txBox="1"/>
          <p:nvPr/>
        </p:nvSpPr>
        <p:spPr>
          <a:xfrm>
            <a:off x="7740650" y="4649788"/>
            <a:ext cx="1350963"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2.14)</a:t>
            </a:r>
            <a:endParaRPr lang="zh-TW" altLang="en-US" sz="2000" dirty="0">
              <a:solidFill>
                <a:srgbClr val="0000FF"/>
              </a:solidFill>
              <a:latin typeface="+mn-lt"/>
            </a:endParaRPr>
          </a:p>
        </p:txBody>
      </p:sp>
      <p:sp>
        <p:nvSpPr>
          <p:cNvPr id="18" name="文字方塊 17"/>
          <p:cNvSpPr txBox="1"/>
          <p:nvPr/>
        </p:nvSpPr>
        <p:spPr>
          <a:xfrm>
            <a:off x="2527300" y="5218113"/>
            <a:ext cx="1350963"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3.7)</a:t>
            </a:r>
            <a:endParaRPr lang="zh-TW" altLang="en-US" sz="2000" dirty="0">
              <a:solidFill>
                <a:srgbClr val="0000FF"/>
              </a:solidFill>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0"/>
          </p:nvPr>
        </p:nvSpPr>
        <p:spPr/>
        <p:txBody>
          <a:bodyPr/>
          <a:lstStyle/>
          <a:p>
            <a:pPr>
              <a:defRPr/>
            </a:pPr>
            <a:r>
              <a:rPr lang="en-US" altLang="zh-TW"/>
              <a:t>3.</a:t>
            </a:r>
            <a:fld id="{A6044E51-97AB-4EF2-9FE7-DF74B578FE7C}" type="slidenum">
              <a:rPr lang="en-US" altLang="zh-TW"/>
              <a:pPr>
                <a:defRPr/>
              </a:pPr>
              <a:t>4</a:t>
            </a:fld>
            <a:endParaRPr lang="en-US" altLang="zh-TW"/>
          </a:p>
        </p:txBody>
      </p:sp>
      <p:sp>
        <p:nvSpPr>
          <p:cNvPr id="2052" name="Rectangle 3"/>
          <p:cNvSpPr>
            <a:spLocks noGrp="1" noChangeArrowheads="1"/>
          </p:cNvSpPr>
          <p:nvPr>
            <p:ph type="body" idx="1"/>
          </p:nvPr>
        </p:nvSpPr>
        <p:spPr>
          <a:xfrm>
            <a:off x="457200" y="914400"/>
            <a:ext cx="7924800" cy="584200"/>
          </a:xfrm>
          <a:noFill/>
        </p:spPr>
        <p:txBody>
          <a:bodyPr/>
          <a:lstStyle/>
          <a:p>
            <a:pPr eaLnBrk="1" hangingPunct="1"/>
            <a:r>
              <a:rPr lang="en-US" altLang="zh-TW"/>
              <a:t>Historically speaking, the use of determinants arose from the recognition of special patterns that occur in the solutions of linear systems:</a:t>
            </a:r>
          </a:p>
        </p:txBody>
      </p:sp>
      <p:sp>
        <p:nvSpPr>
          <p:cNvPr id="2053" name="Rectangle 4"/>
          <p:cNvSpPr>
            <a:spLocks noChangeArrowheads="1"/>
          </p:cNvSpPr>
          <p:nvPr/>
        </p:nvSpPr>
        <p:spPr bwMode="auto">
          <a:xfrm>
            <a:off x="468313" y="4365625"/>
            <a:ext cx="80073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lnSpc>
                <a:spcPct val="120000"/>
              </a:lnSpc>
              <a:spcBef>
                <a:spcPct val="20000"/>
              </a:spcBef>
              <a:buClr>
                <a:schemeClr val="tx1"/>
              </a:buClr>
              <a:buSzPct val="40000"/>
              <a:buFont typeface="Wingdings" pitchFamily="2" charset="2"/>
              <a:buChar char="n"/>
            </a:pPr>
            <a:r>
              <a:rPr lang="en-US" altLang="zh-TW" dirty="0">
                <a:solidFill>
                  <a:schemeClr val="hlink"/>
                </a:solidFill>
                <a:latin typeface="Times New Roman" pitchFamily="18" charset="0"/>
                <a:ea typeface="標楷體" pitchFamily="65" charset="-120"/>
              </a:rPr>
              <a:t>Note:</a:t>
            </a:r>
          </a:p>
          <a:p>
            <a:pPr marL="447675" indent="-447675">
              <a:lnSpc>
                <a:spcPct val="120000"/>
              </a:lnSpc>
              <a:spcBef>
                <a:spcPct val="20000"/>
              </a:spcBef>
              <a:buClr>
                <a:schemeClr val="tx1"/>
              </a:buClr>
              <a:buSzPct val="40000"/>
            </a:pPr>
            <a:r>
              <a:rPr lang="en-US" altLang="zh-TW" dirty="0">
                <a:latin typeface="Times New Roman" pitchFamily="18" charset="0"/>
              </a:rPr>
              <a:t>  1</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 x</a:t>
            </a:r>
            <a:r>
              <a:rPr lang="en-US" altLang="zh-TW" baseline="-25000" dirty="0">
                <a:latin typeface="Times New Roman" pitchFamily="18" charset="0"/>
                <a:ea typeface="標楷體" pitchFamily="65" charset="-120"/>
              </a:rPr>
              <a:t>1</a:t>
            </a:r>
            <a:r>
              <a:rPr lang="en-US" altLang="zh-TW" dirty="0">
                <a:latin typeface="Times New Roman" pitchFamily="18" charset="0"/>
                <a:ea typeface="標楷體" pitchFamily="65" charset="-120"/>
              </a:rPr>
              <a:t> and </a:t>
            </a:r>
            <a:r>
              <a:rPr lang="en-US" altLang="zh-TW" i="1" dirty="0">
                <a:latin typeface="Times New Roman" pitchFamily="18" charset="0"/>
                <a:ea typeface="標楷體" pitchFamily="65" charset="-120"/>
              </a:rPr>
              <a:t>x</a:t>
            </a:r>
            <a:r>
              <a:rPr lang="en-US" altLang="zh-TW" baseline="-25000" dirty="0">
                <a:latin typeface="Times New Roman" pitchFamily="18" charset="0"/>
                <a:ea typeface="標楷體" pitchFamily="65" charset="-120"/>
              </a:rPr>
              <a:t>2</a:t>
            </a:r>
            <a:r>
              <a:rPr lang="en-US" altLang="zh-TW" dirty="0">
                <a:latin typeface="Times New Roman" pitchFamily="18" charset="0"/>
                <a:ea typeface="標楷體" pitchFamily="65" charset="-120"/>
              </a:rPr>
              <a:t> have the same denominator, and this quantity is called the determinant of the coefficient matrix </a:t>
            </a:r>
            <a:r>
              <a:rPr lang="en-US" altLang="zh-TW" i="1" dirty="0">
                <a:latin typeface="Times New Roman" pitchFamily="18" charset="0"/>
                <a:ea typeface="標楷體" pitchFamily="65" charset="-120"/>
              </a:rPr>
              <a:t>A</a:t>
            </a:r>
          </a:p>
          <a:p>
            <a:pPr marL="196850" indent="-196850">
              <a:lnSpc>
                <a:spcPct val="120000"/>
              </a:lnSpc>
              <a:spcBef>
                <a:spcPct val="20000"/>
              </a:spcBef>
              <a:buClr>
                <a:schemeClr val="tx1"/>
              </a:buClr>
              <a:buSzPct val="40000"/>
            </a:pPr>
            <a:r>
              <a:rPr lang="en-US" altLang="zh-TW" dirty="0">
                <a:latin typeface="Times New Roman" pitchFamily="18" charset="0"/>
                <a:ea typeface="標楷體" pitchFamily="65" charset="-120"/>
              </a:rPr>
              <a:t>  </a:t>
            </a:r>
            <a:r>
              <a:rPr lang="en-US" altLang="zh-TW" dirty="0">
                <a:latin typeface="Times New Roman" pitchFamily="18" charset="0"/>
              </a:rPr>
              <a:t>2</a:t>
            </a:r>
            <a:r>
              <a:rPr lang="en-US" altLang="zh-TW" dirty="0">
                <a:latin typeface="Times New Roman" pitchFamily="18" charset="0"/>
                <a:ea typeface="標楷體" pitchFamily="65" charset="-120"/>
              </a:rPr>
              <a:t>. There is a unique solution if </a:t>
            </a:r>
            <a:r>
              <a:rPr lang="en-US" altLang="zh-TW" i="1" dirty="0">
                <a:latin typeface="Times New Roman" pitchFamily="18" charset="0"/>
                <a:ea typeface="標楷體" pitchFamily="65" charset="-120"/>
              </a:rPr>
              <a:t>a</a:t>
            </a:r>
            <a:r>
              <a:rPr lang="en-US" altLang="zh-TW" baseline="-25000" dirty="0">
                <a:latin typeface="Times New Roman" pitchFamily="18" charset="0"/>
                <a:ea typeface="標楷體" pitchFamily="65" charset="-120"/>
              </a:rPr>
              <a:t>11</a:t>
            </a:r>
            <a:r>
              <a:rPr lang="en-US" altLang="zh-TW" i="1" dirty="0">
                <a:latin typeface="Times New Roman" pitchFamily="18" charset="0"/>
                <a:ea typeface="標楷體" pitchFamily="65" charset="-120"/>
              </a:rPr>
              <a:t>a</a:t>
            </a:r>
            <a:r>
              <a:rPr lang="en-US" altLang="zh-TW" baseline="-25000" dirty="0">
                <a:latin typeface="Times New Roman" pitchFamily="18" charset="0"/>
                <a:ea typeface="標楷體" pitchFamily="65" charset="-120"/>
              </a:rPr>
              <a:t>22</a:t>
            </a:r>
            <a:r>
              <a:rPr lang="en-US" altLang="zh-TW" dirty="0">
                <a:latin typeface="Times New Roman" pitchFamily="18" charset="0"/>
              </a:rPr>
              <a:t> </a:t>
            </a:r>
            <a:r>
              <a:rPr lang="en-US" altLang="zh-TW" dirty="0">
                <a:latin typeface="Times New Roman" pitchFamily="18" charset="0"/>
                <a:cs typeface="Times New Roman" pitchFamily="18" charset="0"/>
              </a:rPr>
              <a:t>–</a:t>
            </a:r>
            <a:r>
              <a:rPr lang="en-US" altLang="zh-TW" dirty="0">
                <a:latin typeface="Times New Roman" pitchFamily="18" charset="0"/>
              </a:rPr>
              <a:t> </a:t>
            </a:r>
            <a:r>
              <a:rPr lang="en-US" altLang="zh-TW" i="1" dirty="0">
                <a:latin typeface="Times New Roman" pitchFamily="18" charset="0"/>
                <a:ea typeface="標楷體" pitchFamily="65" charset="-120"/>
              </a:rPr>
              <a:t>a</a:t>
            </a:r>
            <a:r>
              <a:rPr lang="en-US" altLang="zh-TW" baseline="-25000" dirty="0">
                <a:latin typeface="Times New Roman" pitchFamily="18" charset="0"/>
                <a:ea typeface="標楷體" pitchFamily="65" charset="-120"/>
              </a:rPr>
              <a:t>21</a:t>
            </a:r>
            <a:r>
              <a:rPr lang="en-US" altLang="zh-TW" i="1" dirty="0">
                <a:latin typeface="Times New Roman" pitchFamily="18" charset="0"/>
                <a:ea typeface="標楷體" pitchFamily="65" charset="-120"/>
              </a:rPr>
              <a:t>a</a:t>
            </a:r>
            <a:r>
              <a:rPr lang="en-US" altLang="zh-TW" baseline="-25000" dirty="0">
                <a:latin typeface="Times New Roman" pitchFamily="18" charset="0"/>
                <a:ea typeface="標楷體" pitchFamily="65" charset="-120"/>
              </a:rPr>
              <a:t>12</a:t>
            </a:r>
            <a:r>
              <a:rPr lang="en-US" altLang="zh-TW" dirty="0">
                <a:latin typeface="Times New Roman" pitchFamily="18" charset="0"/>
                <a:ea typeface="標楷體" pitchFamily="65" charset="-120"/>
                <a:cs typeface="Times New Roman" pitchFamily="18" charset="0"/>
              </a:rPr>
              <a:t> = |</a:t>
            </a:r>
            <a:r>
              <a:rPr lang="en-US" altLang="zh-TW" i="1" dirty="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cs typeface="Times New Roman" pitchFamily="18" charset="0"/>
              </a:rPr>
              <a:t>| ≠ 0</a:t>
            </a:r>
            <a:endParaRPr lang="en-US" altLang="zh-TW" i="1" dirty="0">
              <a:latin typeface="Times New Roman" pitchFamily="18" charset="0"/>
              <a:ea typeface="標楷體" pitchFamily="65" charset="-120"/>
            </a:endParaRPr>
          </a:p>
        </p:txBody>
      </p:sp>
      <p:graphicFrame>
        <p:nvGraphicFramePr>
          <p:cNvPr id="2050" name="Object 6"/>
          <p:cNvGraphicFramePr>
            <a:graphicFrameLocks noChangeAspect="1"/>
          </p:cNvGraphicFramePr>
          <p:nvPr/>
        </p:nvGraphicFramePr>
        <p:xfrm>
          <a:off x="1403350" y="2312988"/>
          <a:ext cx="5846763" cy="1828800"/>
        </p:xfrm>
        <a:graphic>
          <a:graphicData uri="http://schemas.openxmlformats.org/presentationml/2006/ole">
            <mc:AlternateContent xmlns:mc="http://schemas.openxmlformats.org/markup-compatibility/2006">
              <mc:Choice xmlns:v="urn:schemas-microsoft-com:vml" Requires="v">
                <p:oleObj spid="_x0000_s2213" name="Equation" r:id="rId3" imgW="2882880" imgH="914400" progId="Equation.DSMT4">
                  <p:embed/>
                </p:oleObj>
              </mc:Choice>
              <mc:Fallback>
                <p:oleObj name="Equation" r:id="rId3" imgW="2882880" imgH="9144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2312988"/>
                        <a:ext cx="5846763"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0"/>
          </p:nvPr>
        </p:nvSpPr>
        <p:spPr/>
        <p:txBody>
          <a:bodyPr/>
          <a:lstStyle/>
          <a:p>
            <a:pPr>
              <a:defRPr/>
            </a:pPr>
            <a:r>
              <a:rPr lang="en-US" altLang="zh-TW"/>
              <a:t>3.</a:t>
            </a:r>
            <a:fld id="{3EC362E1-799E-4186-985E-02D70274B991}" type="slidenum">
              <a:rPr lang="en-US" altLang="zh-TW"/>
              <a:pPr>
                <a:defRPr/>
              </a:pPr>
              <a:t>40</a:t>
            </a:fld>
            <a:endParaRPr lang="en-US" altLang="zh-TW"/>
          </a:p>
        </p:txBody>
      </p:sp>
      <p:sp>
        <p:nvSpPr>
          <p:cNvPr id="34821" name="Rectangle 3"/>
          <p:cNvSpPr>
            <a:spLocks noGrp="1" noChangeArrowheads="1"/>
          </p:cNvSpPr>
          <p:nvPr>
            <p:ph type="body" idx="1"/>
          </p:nvPr>
        </p:nvSpPr>
        <p:spPr>
          <a:xfrm>
            <a:off x="395288" y="985838"/>
            <a:ext cx="7924800" cy="606425"/>
          </a:xfrm>
        </p:spPr>
        <p:txBody>
          <a:bodyPr/>
          <a:lstStyle/>
          <a:p>
            <a:pPr eaLnBrk="1" hangingPunct="1"/>
            <a:r>
              <a:rPr lang="en-US" altLang="zh-TW"/>
              <a:t>Ex 5: </a:t>
            </a:r>
            <a:r>
              <a:rPr lang="en-US" altLang="zh-TW">
                <a:solidFill>
                  <a:schemeClr val="tx1"/>
                </a:solidFill>
              </a:rPr>
              <a:t>Which of the following system has a unique solution?</a:t>
            </a:r>
          </a:p>
        </p:txBody>
      </p:sp>
      <p:sp>
        <p:nvSpPr>
          <p:cNvPr id="34822" name="Rectangle 4"/>
          <p:cNvSpPr>
            <a:spLocks noChangeArrowheads="1"/>
          </p:cNvSpPr>
          <p:nvPr/>
        </p:nvSpPr>
        <p:spPr bwMode="auto">
          <a:xfrm>
            <a:off x="990600" y="178435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rPr>
              <a:t>(a)</a:t>
            </a:r>
            <a:endParaRPr lang="en-US" altLang="zh-TW">
              <a:latin typeface="Times New Roman" pitchFamily="18" charset="0"/>
            </a:endParaRPr>
          </a:p>
        </p:txBody>
      </p:sp>
      <p:graphicFrame>
        <p:nvGraphicFramePr>
          <p:cNvPr id="34818" name="Object 5"/>
          <p:cNvGraphicFramePr>
            <a:graphicFrameLocks noChangeAspect="1"/>
          </p:cNvGraphicFramePr>
          <p:nvPr/>
        </p:nvGraphicFramePr>
        <p:xfrm>
          <a:off x="1600200" y="1849438"/>
          <a:ext cx="3789363" cy="1363662"/>
        </p:xfrm>
        <a:graphic>
          <a:graphicData uri="http://schemas.openxmlformats.org/presentationml/2006/ole">
            <mc:AlternateContent xmlns:mc="http://schemas.openxmlformats.org/markup-compatibility/2006">
              <mc:Choice xmlns:v="urn:schemas-microsoft-com:vml" Requires="v">
                <p:oleObj spid="_x0000_s35143" name="方程式" r:id="rId3" imgW="1892160" imgH="685800" progId="Equation.3">
                  <p:embed/>
                </p:oleObj>
              </mc:Choice>
              <mc:Fallback>
                <p:oleObj name="方程式" r:id="rId3" imgW="1892160" imgH="685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849438"/>
                        <a:ext cx="3789363" cy="1363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3" name="Rectangle 6"/>
          <p:cNvSpPr>
            <a:spLocks noChangeArrowheads="1"/>
          </p:cNvSpPr>
          <p:nvPr/>
        </p:nvSpPr>
        <p:spPr bwMode="auto">
          <a:xfrm>
            <a:off x="3681413" y="3524250"/>
            <a:ext cx="2190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sz="1100">
                <a:latin typeface="Times New Roman" pitchFamily="18" charset="0"/>
              </a:rPr>
              <a:t> </a:t>
            </a:r>
            <a:endParaRPr lang="en-US" altLang="zh-TW">
              <a:latin typeface="Times New Roman" pitchFamily="18" charset="0"/>
            </a:endParaRPr>
          </a:p>
        </p:txBody>
      </p:sp>
      <p:sp>
        <p:nvSpPr>
          <p:cNvPr id="34824" name="Rectangle 7"/>
          <p:cNvSpPr>
            <a:spLocks noChangeArrowheads="1"/>
          </p:cNvSpPr>
          <p:nvPr/>
        </p:nvSpPr>
        <p:spPr bwMode="auto">
          <a:xfrm>
            <a:off x="990600" y="329565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cs typeface="Times New Roman" pitchFamily="18" charset="0"/>
              </a:rPr>
              <a:t>(b)</a:t>
            </a:r>
          </a:p>
        </p:txBody>
      </p:sp>
      <p:graphicFrame>
        <p:nvGraphicFramePr>
          <p:cNvPr id="34819" name="Object 8"/>
          <p:cNvGraphicFramePr>
            <a:graphicFrameLocks noChangeAspect="1"/>
          </p:cNvGraphicFramePr>
          <p:nvPr/>
        </p:nvGraphicFramePr>
        <p:xfrm>
          <a:off x="1600200" y="3465513"/>
          <a:ext cx="3786188" cy="1295400"/>
        </p:xfrm>
        <a:graphic>
          <a:graphicData uri="http://schemas.openxmlformats.org/presentationml/2006/ole">
            <mc:AlternateContent xmlns:mc="http://schemas.openxmlformats.org/markup-compatibility/2006">
              <mc:Choice xmlns:v="urn:schemas-microsoft-com:vml" Requires="v">
                <p:oleObj spid="_x0000_s35144" name="方程式" r:id="rId5" imgW="3759120" imgH="1295280" progId="Equation.3">
                  <p:embed/>
                </p:oleObj>
              </mc:Choice>
              <mc:Fallback>
                <p:oleObj name="方程式" r:id="rId5" imgW="3759120" imgH="129528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465513"/>
                        <a:ext cx="3786188"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0"/>
          </p:nvPr>
        </p:nvSpPr>
        <p:spPr/>
        <p:txBody>
          <a:bodyPr/>
          <a:lstStyle/>
          <a:p>
            <a:pPr>
              <a:defRPr/>
            </a:pPr>
            <a:r>
              <a:rPr lang="en-US" altLang="zh-TW"/>
              <a:t>3.</a:t>
            </a:r>
            <a:fld id="{9D923EA1-1338-47F6-9162-A429244E8F13}" type="slidenum">
              <a:rPr lang="en-US" altLang="zh-TW"/>
              <a:pPr>
                <a:defRPr/>
              </a:pPr>
              <a:t>41</a:t>
            </a:fld>
            <a:endParaRPr lang="en-US" altLang="zh-TW"/>
          </a:p>
        </p:txBody>
      </p:sp>
      <p:sp>
        <p:nvSpPr>
          <p:cNvPr id="35849" name="Rectangle 3"/>
          <p:cNvSpPr>
            <a:spLocks noGrp="1" noChangeArrowheads="1"/>
          </p:cNvSpPr>
          <p:nvPr>
            <p:ph type="body" sz="half" idx="1"/>
          </p:nvPr>
        </p:nvSpPr>
        <p:spPr>
          <a:xfrm>
            <a:off x="539750" y="838200"/>
            <a:ext cx="3886200" cy="569913"/>
          </a:xfrm>
        </p:spPr>
        <p:txBody>
          <a:bodyPr/>
          <a:lstStyle/>
          <a:p>
            <a:pPr eaLnBrk="1" hangingPunct="1">
              <a:buFont typeface="Wingdings" pitchFamily="2" charset="2"/>
              <a:buNone/>
            </a:pPr>
            <a:r>
              <a:rPr lang="en-US" altLang="zh-TW"/>
              <a:t>Sol:</a:t>
            </a:r>
          </a:p>
        </p:txBody>
      </p:sp>
      <p:graphicFrame>
        <p:nvGraphicFramePr>
          <p:cNvPr id="35842" name="Object 4"/>
          <p:cNvGraphicFramePr>
            <a:graphicFrameLocks noGrp="1" noChangeAspect="1"/>
          </p:cNvGraphicFramePr>
          <p:nvPr>
            <p:ph sz="quarter" idx="2"/>
          </p:nvPr>
        </p:nvGraphicFramePr>
        <p:xfrm>
          <a:off x="1504950" y="1489075"/>
          <a:ext cx="6669088" cy="406400"/>
        </p:xfrm>
        <a:graphic>
          <a:graphicData uri="http://schemas.openxmlformats.org/presentationml/2006/ole">
            <mc:AlternateContent xmlns:mc="http://schemas.openxmlformats.org/markup-compatibility/2006">
              <mc:Choice xmlns:v="urn:schemas-microsoft-com:vml" Requires="v">
                <p:oleObj spid="_x0000_s36808" name="Equation" r:id="rId3" imgW="3327120" imgH="203040" progId="Equation.DSMT4">
                  <p:embed/>
                </p:oleObj>
              </mc:Choice>
              <mc:Fallback>
                <p:oleObj name="Equation" r:id="rId3" imgW="332712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4950" y="1489075"/>
                        <a:ext cx="6669088"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0" name="Text Box 5"/>
          <p:cNvSpPr txBox="1">
            <a:spLocks noChangeArrowheads="1"/>
          </p:cNvSpPr>
          <p:nvPr/>
        </p:nvSpPr>
        <p:spPr bwMode="auto">
          <a:xfrm>
            <a:off x="990600" y="1401763"/>
            <a:ext cx="649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(a)</a:t>
            </a:r>
          </a:p>
        </p:txBody>
      </p:sp>
      <p:graphicFrame>
        <p:nvGraphicFramePr>
          <p:cNvPr id="35843" name="Object 6"/>
          <p:cNvGraphicFramePr>
            <a:graphicFrameLocks noGrp="1" noChangeAspect="1"/>
          </p:cNvGraphicFramePr>
          <p:nvPr>
            <p:ph sz="quarter" idx="3"/>
          </p:nvPr>
        </p:nvGraphicFramePr>
        <p:xfrm>
          <a:off x="1577975" y="1931988"/>
          <a:ext cx="3098800" cy="503237"/>
        </p:xfrm>
        <a:graphic>
          <a:graphicData uri="http://schemas.openxmlformats.org/presentationml/2006/ole">
            <mc:AlternateContent xmlns:mc="http://schemas.openxmlformats.org/markup-compatibility/2006">
              <mc:Choice xmlns:v="urn:schemas-microsoft-com:vml" Requires="v">
                <p:oleObj spid="_x0000_s36809" name="Equation" r:id="rId5" imgW="1562040" imgH="253800" progId="Equation.DSMT4">
                  <p:embed/>
                </p:oleObj>
              </mc:Choice>
              <mc:Fallback>
                <p:oleObj name="Equation" r:id="rId5" imgW="1562040" imgH="2538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7975" y="1931988"/>
                        <a:ext cx="3098800"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4" name="Object 7"/>
          <p:cNvGraphicFramePr>
            <a:graphicFrameLocks noChangeAspect="1"/>
          </p:cNvGraphicFramePr>
          <p:nvPr/>
        </p:nvGraphicFramePr>
        <p:xfrm>
          <a:off x="1600200" y="2497138"/>
          <a:ext cx="212725" cy="201612"/>
        </p:xfrm>
        <a:graphic>
          <a:graphicData uri="http://schemas.openxmlformats.org/presentationml/2006/ole">
            <mc:AlternateContent xmlns:mc="http://schemas.openxmlformats.org/markup-compatibility/2006">
              <mc:Choice xmlns:v="urn:schemas-microsoft-com:vml" Requires="v">
                <p:oleObj spid="_x0000_s36810" name="方程式" r:id="rId7" imgW="215640" imgH="203040" progId="Equation.3">
                  <p:embed/>
                </p:oleObj>
              </mc:Choice>
              <mc:Fallback>
                <p:oleObj name="方程式" r:id="rId7" imgW="215640" imgH="20304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2497138"/>
                        <a:ext cx="212725" cy="20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1" name="Text Box 8"/>
          <p:cNvSpPr txBox="1">
            <a:spLocks noChangeArrowheads="1"/>
          </p:cNvSpPr>
          <p:nvPr/>
        </p:nvSpPr>
        <p:spPr bwMode="auto">
          <a:xfrm>
            <a:off x="2271713" y="2351088"/>
            <a:ext cx="6718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ea typeface="標楷體" pitchFamily="65" charset="-120"/>
              </a:rPr>
              <a:t>This system does not have a unique solution</a:t>
            </a:r>
          </a:p>
        </p:txBody>
      </p:sp>
      <p:sp>
        <p:nvSpPr>
          <p:cNvPr id="35852" name="Rectangle 9"/>
          <p:cNvSpPr>
            <a:spLocks noChangeArrowheads="1"/>
          </p:cNvSpPr>
          <p:nvPr/>
        </p:nvSpPr>
        <p:spPr bwMode="auto">
          <a:xfrm>
            <a:off x="990600" y="3154363"/>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(b)</a:t>
            </a:r>
          </a:p>
        </p:txBody>
      </p:sp>
      <p:graphicFrame>
        <p:nvGraphicFramePr>
          <p:cNvPr id="35845" name="Object 10"/>
          <p:cNvGraphicFramePr>
            <a:graphicFrameLocks noChangeAspect="1"/>
          </p:cNvGraphicFramePr>
          <p:nvPr/>
        </p:nvGraphicFramePr>
        <p:xfrm>
          <a:off x="1514475" y="3217863"/>
          <a:ext cx="6708775" cy="406400"/>
        </p:xfrm>
        <a:graphic>
          <a:graphicData uri="http://schemas.openxmlformats.org/presentationml/2006/ole">
            <mc:AlternateContent xmlns:mc="http://schemas.openxmlformats.org/markup-compatibility/2006">
              <mc:Choice xmlns:v="urn:schemas-microsoft-com:vml" Requires="v">
                <p:oleObj spid="_x0000_s36811" name="Equation" r:id="rId9" imgW="3327120" imgH="203040" progId="Equation.DSMT4">
                  <p:embed/>
                </p:oleObj>
              </mc:Choice>
              <mc:Fallback>
                <p:oleObj name="Equation" r:id="rId9" imgW="3327120" imgH="20304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14475" y="3217863"/>
                        <a:ext cx="6708775"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6" name="Object 11"/>
          <p:cNvGraphicFramePr>
            <a:graphicFrameLocks noChangeAspect="1"/>
          </p:cNvGraphicFramePr>
          <p:nvPr/>
        </p:nvGraphicFramePr>
        <p:xfrm>
          <a:off x="1577975" y="3646488"/>
          <a:ext cx="3910013" cy="508000"/>
        </p:xfrm>
        <a:graphic>
          <a:graphicData uri="http://schemas.openxmlformats.org/presentationml/2006/ole">
            <mc:AlternateContent xmlns:mc="http://schemas.openxmlformats.org/markup-compatibility/2006">
              <mc:Choice xmlns:v="urn:schemas-microsoft-com:vml" Requires="v">
                <p:oleObj spid="_x0000_s36812" name="Equation" r:id="rId11" imgW="1955520" imgH="253800" progId="Equation.DSMT4">
                  <p:embed/>
                </p:oleObj>
              </mc:Choice>
              <mc:Fallback>
                <p:oleObj name="Equation" r:id="rId11" imgW="1955520" imgH="253800" progId="Equation.DSMT4">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77975" y="3646488"/>
                        <a:ext cx="3910013"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7" name="Object 12"/>
          <p:cNvGraphicFramePr>
            <a:graphicFrameLocks noChangeAspect="1"/>
          </p:cNvGraphicFramePr>
          <p:nvPr/>
        </p:nvGraphicFramePr>
        <p:xfrm>
          <a:off x="1600200" y="4256088"/>
          <a:ext cx="215900" cy="203200"/>
        </p:xfrm>
        <a:graphic>
          <a:graphicData uri="http://schemas.openxmlformats.org/presentationml/2006/ole">
            <mc:AlternateContent xmlns:mc="http://schemas.openxmlformats.org/markup-compatibility/2006">
              <mc:Choice xmlns:v="urn:schemas-microsoft-com:vml" Requires="v">
                <p:oleObj spid="_x0000_s36813" name="方程式" r:id="rId13" imgW="215640" imgH="203040" progId="Equation.3">
                  <p:embed/>
                </p:oleObj>
              </mc:Choice>
              <mc:Fallback>
                <p:oleObj name="方程式" r:id="rId13" imgW="215640" imgH="203040" progId="Equation.3">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00200" y="4256088"/>
                        <a:ext cx="2159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3" name="Rectangle 13"/>
          <p:cNvSpPr>
            <a:spLocks noChangeArrowheads="1"/>
          </p:cNvSpPr>
          <p:nvPr/>
        </p:nvSpPr>
        <p:spPr bwMode="auto">
          <a:xfrm>
            <a:off x="2270125" y="4103688"/>
            <a:ext cx="6683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50000"/>
              </a:spcBef>
            </a:pPr>
            <a:r>
              <a:rPr lang="en-US" altLang="zh-TW">
                <a:latin typeface="Times New Roman" pitchFamily="18" charset="0"/>
              </a:rPr>
              <a:t>This system has a unique solution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10"/>
          </p:nvPr>
        </p:nvSpPr>
        <p:spPr/>
        <p:txBody>
          <a:bodyPr/>
          <a:lstStyle/>
          <a:p>
            <a:pPr>
              <a:defRPr/>
            </a:pPr>
            <a:r>
              <a:rPr lang="en-US" altLang="zh-TW"/>
              <a:t>3.</a:t>
            </a:r>
            <a:fld id="{7BCF5C37-A00A-4511-ADC2-EAF7D89B43C0}" type="slidenum">
              <a:rPr lang="en-US" altLang="zh-TW"/>
              <a:pPr>
                <a:defRPr/>
              </a:pPr>
              <a:t>42</a:t>
            </a:fld>
            <a:endParaRPr lang="en-US" altLang="zh-TW"/>
          </a:p>
        </p:txBody>
      </p:sp>
      <p:sp>
        <p:nvSpPr>
          <p:cNvPr id="45062" name="Rectangle 2"/>
          <p:cNvSpPr>
            <a:spLocks noGrp="1" noChangeArrowheads="1"/>
          </p:cNvSpPr>
          <p:nvPr>
            <p:ph type="title"/>
          </p:nvPr>
        </p:nvSpPr>
        <p:spPr/>
        <p:txBody>
          <a:bodyPr/>
          <a:lstStyle/>
          <a:p>
            <a:pPr eaLnBrk="1" hangingPunct="1"/>
            <a:r>
              <a:rPr lang="en-US" altLang="zh-TW" dirty="0">
                <a:solidFill>
                  <a:srgbClr val="0000FF"/>
                </a:solidFill>
              </a:rPr>
              <a:t>3.4  Applications of Determinants</a:t>
            </a:r>
          </a:p>
        </p:txBody>
      </p:sp>
      <p:sp>
        <p:nvSpPr>
          <p:cNvPr id="45063" name="Rectangle 4"/>
          <p:cNvSpPr>
            <a:spLocks noChangeArrowheads="1"/>
          </p:cNvSpPr>
          <p:nvPr/>
        </p:nvSpPr>
        <p:spPr bwMode="auto">
          <a:xfrm>
            <a:off x="395288" y="990600"/>
            <a:ext cx="738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Clr>
                <a:schemeClr val="tx1"/>
              </a:buClr>
              <a:buSzPct val="40000"/>
              <a:buFont typeface="Wingdings" pitchFamily="2" charset="2"/>
              <a:buChar char="n"/>
            </a:pPr>
            <a:r>
              <a:rPr lang="en-US" altLang="zh-TW">
                <a:solidFill>
                  <a:srgbClr val="FF0000"/>
                </a:solidFill>
                <a:latin typeface="Times New Roman" pitchFamily="18" charset="0"/>
                <a:ea typeface="標楷體" pitchFamily="65" charset="-120"/>
                <a:cs typeface="Times New Roman" pitchFamily="18" charset="0"/>
              </a:rPr>
              <a:t> Matrix of cofactors (</a:t>
            </a:r>
            <a:r>
              <a:rPr kumimoji="0" lang="zh-TW" altLang="en-US">
                <a:solidFill>
                  <a:srgbClr val="FF0000"/>
                </a:solidFill>
                <a:latin typeface="Times New Roman" pitchFamily="18" charset="0"/>
                <a:ea typeface="標楷體" pitchFamily="65" charset="-120"/>
                <a:cs typeface="Times New Roman" pitchFamily="18" charset="0"/>
              </a:rPr>
              <a:t>餘因子矩陣</a:t>
            </a:r>
            <a:r>
              <a:rPr kumimoji="0" lang="en-US" altLang="zh-TW">
                <a:solidFill>
                  <a:srgbClr val="FF0000"/>
                </a:solidFill>
                <a:latin typeface="Times New Roman" pitchFamily="18" charset="0"/>
                <a:ea typeface="標楷體" pitchFamily="65" charset="-120"/>
                <a:cs typeface="Times New Roman" pitchFamily="18" charset="0"/>
              </a:rPr>
              <a:t>) </a:t>
            </a:r>
            <a:r>
              <a:rPr lang="en-US" altLang="zh-TW">
                <a:solidFill>
                  <a:srgbClr val="FF0000"/>
                </a:solidFill>
                <a:latin typeface="Times New Roman" pitchFamily="18" charset="0"/>
                <a:ea typeface="標楷體" pitchFamily="65" charset="-120"/>
                <a:cs typeface="Times New Roman" pitchFamily="18" charset="0"/>
              </a:rPr>
              <a:t>of </a:t>
            </a:r>
            <a:r>
              <a:rPr lang="en-US" altLang="zh-TW" i="1">
                <a:solidFill>
                  <a:srgbClr val="FF0000"/>
                </a:solidFill>
                <a:latin typeface="Times New Roman" pitchFamily="18" charset="0"/>
                <a:ea typeface="標楷體" pitchFamily="65" charset="-120"/>
                <a:cs typeface="Times New Roman" pitchFamily="18" charset="0"/>
              </a:rPr>
              <a:t>A</a:t>
            </a:r>
            <a:r>
              <a:rPr lang="en-US" altLang="zh-TW">
                <a:solidFill>
                  <a:srgbClr val="FF0000"/>
                </a:solidFill>
                <a:latin typeface="Times New Roman" pitchFamily="18" charset="0"/>
                <a:ea typeface="標楷體" pitchFamily="65" charset="-120"/>
                <a:cs typeface="Times New Roman" pitchFamily="18" charset="0"/>
              </a:rPr>
              <a:t>:</a:t>
            </a:r>
          </a:p>
        </p:txBody>
      </p:sp>
      <p:graphicFrame>
        <p:nvGraphicFramePr>
          <p:cNvPr id="45058" name="Object 6"/>
          <p:cNvGraphicFramePr>
            <a:graphicFrameLocks noChangeAspect="1"/>
          </p:cNvGraphicFramePr>
          <p:nvPr/>
        </p:nvGraphicFramePr>
        <p:xfrm>
          <a:off x="990600" y="1504950"/>
          <a:ext cx="3487738" cy="1887538"/>
        </p:xfrm>
        <a:graphic>
          <a:graphicData uri="http://schemas.openxmlformats.org/presentationml/2006/ole">
            <mc:AlternateContent xmlns:mc="http://schemas.openxmlformats.org/markup-compatibility/2006">
              <mc:Choice xmlns:v="urn:schemas-microsoft-com:vml" Requires="v">
                <p:oleObj spid="_x0000_s45544" name="方程式" r:id="rId3" imgW="1739880" imgH="939600" progId="Equation.3">
                  <p:embed/>
                </p:oleObj>
              </mc:Choice>
              <mc:Fallback>
                <p:oleObj name="方程式" r:id="rId3" imgW="1739880" imgH="9396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504950"/>
                        <a:ext cx="3487738" cy="188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9" name="Object 7"/>
          <p:cNvGraphicFramePr>
            <a:graphicFrameLocks noGrp="1" noChangeAspect="1"/>
          </p:cNvGraphicFramePr>
          <p:nvPr>
            <p:ph sz="half" idx="2"/>
          </p:nvPr>
        </p:nvGraphicFramePr>
        <p:xfrm>
          <a:off x="5181600" y="2147888"/>
          <a:ext cx="1903413" cy="457200"/>
        </p:xfrm>
        <a:graphic>
          <a:graphicData uri="http://schemas.openxmlformats.org/presentationml/2006/ole">
            <mc:AlternateContent xmlns:mc="http://schemas.openxmlformats.org/markup-compatibility/2006">
              <mc:Choice xmlns:v="urn:schemas-microsoft-com:vml" Requires="v">
                <p:oleObj spid="_x0000_s45545" name="方程式" r:id="rId5" imgW="952200" imgH="228600" progId="Equation.3">
                  <p:embed/>
                </p:oleObj>
              </mc:Choice>
              <mc:Fallback>
                <p:oleObj name="方程式" r:id="rId5" imgW="952200" imgH="2286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2147888"/>
                        <a:ext cx="19034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5060" name="Object 9"/>
          <p:cNvGraphicFramePr>
            <a:graphicFrameLocks noChangeAspect="1"/>
          </p:cNvGraphicFramePr>
          <p:nvPr>
            <p:extLst>
              <p:ext uri="{D42A27DB-BD31-4B8C-83A1-F6EECF244321}">
                <p14:modId xmlns:p14="http://schemas.microsoft.com/office/powerpoint/2010/main" val="4097015849"/>
              </p:ext>
            </p:extLst>
          </p:nvPr>
        </p:nvGraphicFramePr>
        <p:xfrm>
          <a:off x="990600" y="4718050"/>
          <a:ext cx="4829175" cy="1887538"/>
        </p:xfrm>
        <a:graphic>
          <a:graphicData uri="http://schemas.openxmlformats.org/presentationml/2006/ole">
            <mc:AlternateContent xmlns:mc="http://schemas.openxmlformats.org/markup-compatibility/2006">
              <mc:Choice xmlns:v="urn:schemas-microsoft-com:vml" Requires="v">
                <p:oleObj spid="_x0000_s45546" name="Equation" r:id="rId7" imgW="2412720" imgH="939600" progId="Equation.DSMT4">
                  <p:embed/>
                </p:oleObj>
              </mc:Choice>
              <mc:Fallback>
                <p:oleObj name="Equation" r:id="rId7" imgW="2412720" imgH="9396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4718050"/>
                        <a:ext cx="4829175" cy="188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64" name="Rectangle 10"/>
          <p:cNvSpPr>
            <a:spLocks noChangeArrowheads="1"/>
          </p:cNvSpPr>
          <p:nvPr/>
        </p:nvSpPr>
        <p:spPr bwMode="auto">
          <a:xfrm>
            <a:off x="395288" y="4203700"/>
            <a:ext cx="6554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SzPct val="40000"/>
              <a:buFont typeface="Wingdings" pitchFamily="2" charset="2"/>
              <a:buChar char="n"/>
            </a:pPr>
            <a:r>
              <a:rPr lang="en-US" altLang="zh-TW">
                <a:latin typeface="Times New Roman" pitchFamily="18" charset="0"/>
                <a:ea typeface="標楷體" pitchFamily="65" charset="-120"/>
                <a:cs typeface="Times New Roman" pitchFamily="18" charset="0"/>
              </a:rPr>
              <a:t>  </a:t>
            </a:r>
            <a:r>
              <a:rPr lang="en-US" altLang="zh-TW">
                <a:solidFill>
                  <a:schemeClr val="hlink"/>
                </a:solidFill>
                <a:latin typeface="Times New Roman" pitchFamily="18" charset="0"/>
                <a:ea typeface="標楷體" pitchFamily="65" charset="-120"/>
                <a:cs typeface="Times New Roman" pitchFamily="18" charset="0"/>
              </a:rPr>
              <a:t>Adjoint matrix (</a:t>
            </a:r>
            <a:r>
              <a:rPr lang="zh-TW" altLang="en-US">
                <a:solidFill>
                  <a:schemeClr val="hlink"/>
                </a:solidFill>
                <a:latin typeface="Times New Roman" pitchFamily="18" charset="0"/>
                <a:ea typeface="標楷體" pitchFamily="65" charset="-120"/>
                <a:cs typeface="Times New Roman" pitchFamily="18" charset="0"/>
              </a:rPr>
              <a:t>伴隨矩陣</a:t>
            </a:r>
            <a:r>
              <a:rPr lang="en-US" altLang="zh-TW">
                <a:solidFill>
                  <a:schemeClr val="hlink"/>
                </a:solidFill>
                <a:latin typeface="Times New Roman" pitchFamily="18" charset="0"/>
                <a:ea typeface="標楷體" pitchFamily="65" charset="-120"/>
                <a:cs typeface="Times New Roman" pitchFamily="18" charset="0"/>
              </a:rPr>
              <a:t>) of </a:t>
            </a:r>
            <a:r>
              <a:rPr lang="en-US" altLang="zh-TW" i="1">
                <a:solidFill>
                  <a:schemeClr val="hlink"/>
                </a:solidFill>
                <a:latin typeface="Times New Roman" pitchFamily="18" charset="0"/>
                <a:ea typeface="標楷體" pitchFamily="65" charset="-120"/>
                <a:cs typeface="Times New Roman" pitchFamily="18" charset="0"/>
              </a:rPr>
              <a:t>A</a:t>
            </a:r>
            <a:r>
              <a:rPr lang="en-US" altLang="zh-TW">
                <a:solidFill>
                  <a:schemeClr val="hlink"/>
                </a:solidFill>
                <a:latin typeface="Times New Roman" pitchFamily="18" charset="0"/>
                <a:ea typeface="標楷體" pitchFamily="65" charset="-120"/>
                <a:cs typeface="Times New Roman" pitchFamily="18" charset="0"/>
              </a:rPr>
              <a:t>:</a:t>
            </a:r>
            <a:endParaRPr lang="en-US" altLang="zh-TW">
              <a:solidFill>
                <a:schemeClr val="hlink"/>
              </a:solidFill>
              <a:ea typeface="標楷體" pitchFamily="65" charset="-120"/>
              <a:cs typeface="Times New Roman" pitchFamily="18" charset="0"/>
            </a:endParaRPr>
          </a:p>
        </p:txBody>
      </p:sp>
      <p:sp>
        <p:nvSpPr>
          <p:cNvPr id="45065" name="Text Box 19"/>
          <p:cNvSpPr txBox="1">
            <a:spLocks noChangeArrowheads="1"/>
          </p:cNvSpPr>
          <p:nvPr/>
        </p:nvSpPr>
        <p:spPr bwMode="auto">
          <a:xfrm>
            <a:off x="395288" y="3537012"/>
            <a:ext cx="84971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sz="2000" dirty="0">
                <a:solidFill>
                  <a:srgbClr val="0000FF"/>
                </a:solidFill>
                <a:latin typeface="Times New Roman" pitchFamily="18" charset="0"/>
              </a:rPr>
              <a:t>(The definitions of cofactor </a:t>
            </a:r>
            <a:r>
              <a:rPr lang="en-US" altLang="zh-TW" sz="2000" i="1" dirty="0" err="1">
                <a:solidFill>
                  <a:srgbClr val="0000FF"/>
                </a:solidFill>
                <a:latin typeface="Times New Roman" pitchFamily="18" charset="0"/>
              </a:rPr>
              <a:t>C</a:t>
            </a:r>
            <a:r>
              <a:rPr lang="en-US" altLang="zh-TW" sz="2000" i="1" baseline="-25000" dirty="0" err="1">
                <a:solidFill>
                  <a:srgbClr val="0000FF"/>
                </a:solidFill>
                <a:latin typeface="Times New Roman" pitchFamily="18" charset="0"/>
              </a:rPr>
              <a:t>ij</a:t>
            </a:r>
            <a:r>
              <a:rPr lang="en-US" altLang="zh-TW" sz="2000" dirty="0">
                <a:solidFill>
                  <a:srgbClr val="0000FF"/>
                </a:solidFill>
                <a:latin typeface="Times New Roman" pitchFamily="18" charset="0"/>
              </a:rPr>
              <a:t> and minor </a:t>
            </a:r>
            <a:r>
              <a:rPr lang="en-US" altLang="zh-TW" sz="2000" i="1" dirty="0" err="1">
                <a:solidFill>
                  <a:srgbClr val="0000FF"/>
                </a:solidFill>
                <a:latin typeface="Times New Roman" pitchFamily="18" charset="0"/>
              </a:rPr>
              <a:t>M</a:t>
            </a:r>
            <a:r>
              <a:rPr lang="en-US" altLang="zh-TW" sz="2000" i="1" baseline="-25000" dirty="0" err="1">
                <a:solidFill>
                  <a:srgbClr val="0000FF"/>
                </a:solidFill>
                <a:latin typeface="Times New Roman" pitchFamily="18" charset="0"/>
              </a:rPr>
              <a:t>ij</a:t>
            </a:r>
            <a:r>
              <a:rPr lang="en-US" altLang="zh-TW" sz="2000" dirty="0">
                <a:solidFill>
                  <a:srgbClr val="0000FF"/>
                </a:solidFill>
                <a:latin typeface="Times New Roman" pitchFamily="18" charset="0"/>
              </a:rPr>
              <a:t> of </a:t>
            </a:r>
            <a:r>
              <a:rPr lang="en-US" altLang="zh-TW" sz="2000" i="1" dirty="0" err="1">
                <a:solidFill>
                  <a:srgbClr val="0000FF"/>
                </a:solidFill>
                <a:latin typeface="Times New Roman" pitchFamily="18" charset="0"/>
              </a:rPr>
              <a:t>a</a:t>
            </a:r>
            <a:r>
              <a:rPr lang="en-US" altLang="zh-TW" sz="2000" i="1" baseline="-25000" dirty="0" err="1">
                <a:solidFill>
                  <a:srgbClr val="0000FF"/>
                </a:solidFill>
                <a:latin typeface="Times New Roman" pitchFamily="18" charset="0"/>
              </a:rPr>
              <a:t>ij</a:t>
            </a:r>
            <a:r>
              <a:rPr lang="en-US" altLang="zh-TW" sz="2000" dirty="0">
                <a:solidFill>
                  <a:srgbClr val="0000FF"/>
                </a:solidFill>
                <a:latin typeface="Times New Roman" pitchFamily="18" charset="0"/>
              </a:rPr>
              <a:t> can be reviewed on Slide 3.6)</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物件 4"/>
          <p:cNvGraphicFramePr>
            <a:graphicFrameLocks noChangeAspect="1"/>
          </p:cNvGraphicFramePr>
          <p:nvPr>
            <p:extLst>
              <p:ext uri="{D42A27DB-BD31-4B8C-83A1-F6EECF244321}">
                <p14:modId xmlns:p14="http://schemas.microsoft.com/office/powerpoint/2010/main" val="4209216208"/>
              </p:ext>
            </p:extLst>
          </p:nvPr>
        </p:nvGraphicFramePr>
        <p:xfrm>
          <a:off x="761658" y="3212976"/>
          <a:ext cx="7543800" cy="1752300"/>
        </p:xfrm>
        <a:graphic>
          <a:graphicData uri="http://schemas.openxmlformats.org/presentationml/2006/ole">
            <mc:AlternateContent xmlns:mc="http://schemas.openxmlformats.org/markup-compatibility/2006">
              <mc:Choice xmlns:v="urn:schemas-microsoft-com:vml" Requires="v">
                <p:oleObj spid="_x0000_s46669" name="Equation" r:id="rId3" imgW="5029200" imgH="1168200" progId="Equation.DSMT4">
                  <p:embed/>
                </p:oleObj>
              </mc:Choice>
              <mc:Fallback>
                <p:oleObj name="Equation" r:id="rId3" imgW="5029200" imgH="1168200" progId="Equation.DSMT4">
                  <p:embed/>
                  <p:pic>
                    <p:nvPicPr>
                      <p:cNvPr id="0" name="Object 6"/>
                      <p:cNvPicPr>
                        <a:picLocks noChangeAspect="1" noChangeArrowheads="1"/>
                      </p:cNvPicPr>
                      <p:nvPr/>
                    </p:nvPicPr>
                    <p:blipFill>
                      <a:blip r:embed="rId4"/>
                      <a:srcRect/>
                      <a:stretch>
                        <a:fillRect/>
                      </a:stretch>
                    </p:blipFill>
                    <p:spPr bwMode="auto">
                      <a:xfrm>
                        <a:off x="761658" y="3212976"/>
                        <a:ext cx="7543800" cy="175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投影片編號版面配置區 5"/>
          <p:cNvSpPr>
            <a:spLocks noGrp="1"/>
          </p:cNvSpPr>
          <p:nvPr>
            <p:ph type="sldNum" sz="quarter" idx="10"/>
          </p:nvPr>
        </p:nvSpPr>
        <p:spPr/>
        <p:txBody>
          <a:bodyPr/>
          <a:lstStyle/>
          <a:p>
            <a:pPr>
              <a:defRPr/>
            </a:pPr>
            <a:r>
              <a:rPr lang="en-US" altLang="zh-TW"/>
              <a:t>3.</a:t>
            </a:r>
            <a:fld id="{37487829-0CFC-4F70-8951-E96BA38EC778}" type="slidenum">
              <a:rPr lang="en-US" altLang="zh-TW"/>
              <a:pPr>
                <a:defRPr/>
              </a:pPr>
              <a:t>43</a:t>
            </a:fld>
            <a:endParaRPr lang="en-US" altLang="zh-TW"/>
          </a:p>
        </p:txBody>
      </p:sp>
      <p:sp>
        <p:nvSpPr>
          <p:cNvPr id="46089" name="Rectangle 3"/>
          <p:cNvSpPr>
            <a:spLocks noGrp="1" noChangeArrowheads="1"/>
          </p:cNvSpPr>
          <p:nvPr>
            <p:ph type="body" sz="half" idx="1"/>
          </p:nvPr>
        </p:nvSpPr>
        <p:spPr>
          <a:xfrm>
            <a:off x="252028" y="836712"/>
            <a:ext cx="8892480" cy="461963"/>
          </a:xfrm>
        </p:spPr>
        <p:txBody>
          <a:bodyPr/>
          <a:lstStyle/>
          <a:p>
            <a:pPr eaLnBrk="1" hangingPunct="1"/>
            <a:r>
              <a:rPr lang="en-US" altLang="zh-TW" dirty="0"/>
              <a:t>Theorem 3.10</a:t>
            </a:r>
            <a:r>
              <a:rPr lang="en-US" altLang="zh-TW" sz="2000" dirty="0"/>
              <a:t>: </a:t>
            </a:r>
            <a:r>
              <a:rPr lang="en-US" altLang="zh-TW" dirty="0"/>
              <a:t>The inverse of a matrix expressed by its </a:t>
            </a:r>
            <a:r>
              <a:rPr lang="en-US" altLang="zh-TW" dirty="0" err="1"/>
              <a:t>adjoint</a:t>
            </a:r>
            <a:r>
              <a:rPr lang="en-US" altLang="zh-TW" dirty="0"/>
              <a:t> matrix</a:t>
            </a:r>
          </a:p>
        </p:txBody>
      </p:sp>
      <p:sp>
        <p:nvSpPr>
          <p:cNvPr id="46090" name="Rectangle 4"/>
          <p:cNvSpPr>
            <a:spLocks noChangeArrowheads="1"/>
          </p:cNvSpPr>
          <p:nvPr/>
        </p:nvSpPr>
        <p:spPr bwMode="auto">
          <a:xfrm>
            <a:off x="755650" y="1422239"/>
            <a:ext cx="4765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dirty="0">
                <a:latin typeface="Times New Roman" pitchFamily="18" charset="0"/>
                <a:ea typeface="標楷體" pitchFamily="65" charset="-120"/>
              </a:rPr>
              <a:t>If </a:t>
            </a:r>
            <a:r>
              <a:rPr lang="en-US" altLang="zh-TW" i="1" dirty="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rPr>
              <a:t> is an </a:t>
            </a:r>
            <a:r>
              <a:rPr lang="en-US" altLang="zh-TW" i="1" dirty="0">
                <a:latin typeface="Times New Roman" pitchFamily="18" charset="0"/>
                <a:ea typeface="標楷體" pitchFamily="65" charset="-120"/>
              </a:rPr>
              <a:t>n</a:t>
            </a:r>
            <a:r>
              <a:rPr lang="en-US" altLang="zh-TW" dirty="0">
                <a:latin typeface="Times New Roman" pitchFamily="18" charset="0"/>
                <a:ea typeface="標楷體" pitchFamily="65" charset="-120"/>
              </a:rPr>
              <a:t> × </a:t>
            </a:r>
            <a:r>
              <a:rPr lang="en-US" altLang="zh-TW" i="1" dirty="0">
                <a:latin typeface="Times New Roman" pitchFamily="18" charset="0"/>
                <a:ea typeface="標楷體" pitchFamily="65" charset="-120"/>
              </a:rPr>
              <a:t>n</a:t>
            </a:r>
            <a:r>
              <a:rPr lang="en-US" altLang="zh-TW" dirty="0">
                <a:latin typeface="Times New Roman" pitchFamily="18" charset="0"/>
                <a:ea typeface="標楷體" pitchFamily="65" charset="-120"/>
              </a:rPr>
              <a:t> invertible matrix, then</a:t>
            </a:r>
          </a:p>
        </p:txBody>
      </p:sp>
      <p:graphicFrame>
        <p:nvGraphicFramePr>
          <p:cNvPr id="46083" name="Object 6"/>
          <p:cNvGraphicFramePr>
            <a:graphicFrameLocks noChangeAspect="1"/>
          </p:cNvGraphicFramePr>
          <p:nvPr>
            <p:extLst>
              <p:ext uri="{D42A27DB-BD31-4B8C-83A1-F6EECF244321}">
                <p14:modId xmlns:p14="http://schemas.microsoft.com/office/powerpoint/2010/main" val="2347529543"/>
              </p:ext>
            </p:extLst>
          </p:nvPr>
        </p:nvGraphicFramePr>
        <p:xfrm>
          <a:off x="5508104" y="1304764"/>
          <a:ext cx="2457450" cy="838200"/>
        </p:xfrm>
        <a:graphic>
          <a:graphicData uri="http://schemas.openxmlformats.org/presentationml/2006/ole">
            <mc:AlternateContent xmlns:mc="http://schemas.openxmlformats.org/markup-compatibility/2006">
              <mc:Choice xmlns:v="urn:schemas-microsoft-com:vml" Requires="v">
                <p:oleObj spid="_x0000_s46670" name="Equation" r:id="rId5" imgW="1231560" imgH="419040" progId="Equation.DSMT4">
                  <p:embed/>
                </p:oleObj>
              </mc:Choice>
              <mc:Fallback>
                <p:oleObj name="Equation" r:id="rId5" imgW="1231560" imgH="4190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104" y="1304764"/>
                        <a:ext cx="245745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4"/>
          <p:cNvSpPr>
            <a:spLocks noChangeArrowheads="1"/>
          </p:cNvSpPr>
          <p:nvPr/>
        </p:nvSpPr>
        <p:spPr bwMode="auto">
          <a:xfrm>
            <a:off x="757910" y="2534742"/>
            <a:ext cx="4462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r>
              <a:rPr lang="en-US" altLang="zh-TW" dirty="0">
                <a:latin typeface="Times New Roman" pitchFamily="18" charset="0"/>
                <a:ea typeface="標楷體" pitchFamily="65" charset="-120"/>
              </a:rPr>
              <a:t>Consider the product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a:t>
            </a:r>
            <a:r>
              <a:rPr lang="en-US" altLang="zh-TW" dirty="0" err="1">
                <a:latin typeface="Times New Roman" pitchFamily="18" charset="0"/>
                <a:ea typeface="標楷體" pitchFamily="65" charset="-120"/>
              </a:rPr>
              <a:t>adj</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a:t>
            </a:r>
          </a:p>
        </p:txBody>
      </p:sp>
      <p:sp>
        <p:nvSpPr>
          <p:cNvPr id="6" name="矩形 5"/>
          <p:cNvSpPr/>
          <p:nvPr/>
        </p:nvSpPr>
        <p:spPr bwMode="auto">
          <a:xfrm>
            <a:off x="971600" y="3933056"/>
            <a:ext cx="1836204" cy="324036"/>
          </a:xfrm>
          <a:prstGeom prst="rect">
            <a:avLst/>
          </a:prstGeom>
          <a:noFill/>
          <a:ln w="25400" cap="flat" cmpd="sng" algn="ctr">
            <a:solidFill>
              <a:srgbClr val="FF0000"/>
            </a:solidFill>
            <a:prstDash val="solid"/>
            <a:miter lim="800000"/>
            <a:headEnd type="none" w="med" len="med"/>
            <a:tailEnd type="arrow"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a:ln>
                <a:noFill/>
              </a:ln>
              <a:solidFill>
                <a:schemeClr val="tx1"/>
              </a:solidFill>
              <a:effectLst/>
              <a:latin typeface="Tahoma" pitchFamily="34" charset="0"/>
              <a:ea typeface="新細明體" charset="-120"/>
            </a:endParaRPr>
          </a:p>
        </p:txBody>
      </p:sp>
      <p:sp>
        <p:nvSpPr>
          <p:cNvPr id="7" name="矩形 6"/>
          <p:cNvSpPr/>
          <p:nvPr/>
        </p:nvSpPr>
        <p:spPr bwMode="auto">
          <a:xfrm>
            <a:off x="3815916" y="3392996"/>
            <a:ext cx="432048" cy="1404156"/>
          </a:xfrm>
          <a:prstGeom prst="rect">
            <a:avLst/>
          </a:prstGeom>
          <a:noFill/>
          <a:ln w="25400" cap="flat" cmpd="sng" algn="ctr">
            <a:solidFill>
              <a:srgbClr val="FF0000"/>
            </a:solidFill>
            <a:prstDash val="solid"/>
            <a:miter lim="800000"/>
            <a:headEnd type="none" w="med" len="med"/>
            <a:tailEnd type="arrow"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a:ln>
                <a:noFill/>
              </a:ln>
              <a:solidFill>
                <a:schemeClr val="tx1"/>
              </a:solidFill>
              <a:effectLst/>
              <a:latin typeface="Tahoma" pitchFamily="34" charset="0"/>
              <a:ea typeface="新細明體" charset="-120"/>
            </a:endParaRPr>
          </a:p>
        </p:txBody>
      </p:sp>
      <p:graphicFrame>
        <p:nvGraphicFramePr>
          <p:cNvPr id="20" name="物件 19"/>
          <p:cNvGraphicFramePr>
            <a:graphicFrameLocks noGrp="1" noChangeAspect="1"/>
          </p:cNvGraphicFramePr>
          <p:nvPr>
            <p:extLst>
              <p:ext uri="{D42A27DB-BD31-4B8C-83A1-F6EECF244321}">
                <p14:modId xmlns:p14="http://schemas.microsoft.com/office/powerpoint/2010/main" val="3772984711"/>
              </p:ext>
            </p:extLst>
          </p:nvPr>
        </p:nvGraphicFramePr>
        <p:xfrm>
          <a:off x="2254985" y="5731692"/>
          <a:ext cx="4228740" cy="685800"/>
        </p:xfrm>
        <a:graphic>
          <a:graphicData uri="http://schemas.openxmlformats.org/presentationml/2006/ole">
            <mc:AlternateContent xmlns:mc="http://schemas.openxmlformats.org/markup-compatibility/2006">
              <mc:Choice xmlns:v="urn:schemas-microsoft-com:vml" Requires="v">
                <p:oleObj spid="_x0000_s46671" name="Equation" r:id="rId7" imgW="2819160" imgH="457200" progId="Equation.DSMT4">
                  <p:embed/>
                </p:oleObj>
              </mc:Choice>
              <mc:Fallback>
                <p:oleObj name="Equation" r:id="rId7" imgW="2819160" imgH="457200" progId="Equation.DSMT4">
                  <p:embed/>
                  <p:pic>
                    <p:nvPicPr>
                      <p:cNvPr id="0" name=""/>
                      <p:cNvPicPr>
                        <a:picLocks noGrp="1" noChangeAspect="1" noChangeArrowheads="1"/>
                      </p:cNvPicPr>
                      <p:nvPr/>
                    </p:nvPicPr>
                    <p:blipFill>
                      <a:blip r:embed="rId8"/>
                      <a:srcRect/>
                      <a:stretch>
                        <a:fillRect/>
                      </a:stretch>
                    </p:blipFill>
                    <p:spPr bwMode="auto">
                      <a:xfrm>
                        <a:off x="2254985" y="5731692"/>
                        <a:ext cx="422874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Rectangle 4"/>
          <p:cNvSpPr>
            <a:spLocks noChangeArrowheads="1"/>
          </p:cNvSpPr>
          <p:nvPr/>
        </p:nvSpPr>
        <p:spPr bwMode="auto">
          <a:xfrm>
            <a:off x="1610427" y="5230520"/>
            <a:ext cx="44983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sz="2000" dirty="0">
                <a:latin typeface="Times New Roman" pitchFamily="18" charset="0"/>
                <a:ea typeface="標楷體" pitchFamily="65" charset="-120"/>
              </a:rPr>
              <a:t>The entry at the position (</a:t>
            </a:r>
            <a:r>
              <a:rPr lang="en-US" altLang="zh-TW" sz="2000" i="1" dirty="0" err="1">
                <a:latin typeface="Times New Roman" pitchFamily="18" charset="0"/>
                <a:ea typeface="標楷體" pitchFamily="65" charset="-120"/>
              </a:rPr>
              <a:t>i</a:t>
            </a:r>
            <a:r>
              <a:rPr lang="en-US" altLang="zh-TW" sz="2000" i="1" dirty="0">
                <a:latin typeface="Times New Roman" pitchFamily="18" charset="0"/>
                <a:ea typeface="標楷體" pitchFamily="65" charset="-120"/>
              </a:rPr>
              <a:t>,</a:t>
            </a:r>
            <a:r>
              <a:rPr lang="en-US" altLang="zh-TW" sz="2000" dirty="0">
                <a:latin typeface="Times New Roman" pitchFamily="18" charset="0"/>
                <a:ea typeface="標楷體" pitchFamily="65" charset="-120"/>
              </a:rPr>
              <a:t> </a:t>
            </a:r>
            <a:r>
              <a:rPr lang="en-US" altLang="zh-TW" sz="2000" i="1" dirty="0">
                <a:latin typeface="Times New Roman" pitchFamily="18" charset="0"/>
                <a:ea typeface="標楷體" pitchFamily="65" charset="-120"/>
              </a:rPr>
              <a:t>j</a:t>
            </a:r>
            <a:r>
              <a:rPr lang="en-US" altLang="zh-TW" sz="2000" dirty="0">
                <a:latin typeface="Times New Roman" pitchFamily="18" charset="0"/>
                <a:ea typeface="標楷體" pitchFamily="65" charset="-120"/>
              </a:rPr>
              <a:t>) of </a:t>
            </a:r>
            <a:r>
              <a:rPr lang="en-US" altLang="zh-TW" sz="2000" i="1" dirty="0">
                <a:latin typeface="Times New Roman" pitchFamily="18" charset="0"/>
                <a:ea typeface="標楷體" pitchFamily="65" charset="-120"/>
              </a:rPr>
              <a:t>A</a:t>
            </a:r>
            <a:r>
              <a:rPr lang="en-US" altLang="zh-TW" sz="2000" dirty="0">
                <a:latin typeface="Times New Roman" pitchFamily="18" charset="0"/>
                <a:ea typeface="標楷體" pitchFamily="65" charset="-120"/>
              </a:rPr>
              <a:t>[</a:t>
            </a:r>
            <a:r>
              <a:rPr lang="en-US" altLang="zh-TW" sz="2000" dirty="0" err="1">
                <a:latin typeface="Times New Roman" pitchFamily="18" charset="0"/>
                <a:ea typeface="標楷體" pitchFamily="65" charset="-120"/>
              </a:rPr>
              <a:t>adj</a:t>
            </a:r>
            <a:r>
              <a:rPr lang="en-US" altLang="zh-TW" sz="2000" dirty="0">
                <a:latin typeface="Times New Roman" pitchFamily="18" charset="0"/>
                <a:ea typeface="標楷體" pitchFamily="65" charset="-120"/>
              </a:rPr>
              <a:t>(</a:t>
            </a:r>
            <a:r>
              <a:rPr lang="en-US" altLang="zh-TW" sz="2000" i="1" dirty="0">
                <a:latin typeface="Times New Roman" pitchFamily="18" charset="0"/>
                <a:ea typeface="標楷體" pitchFamily="65" charset="-120"/>
              </a:rPr>
              <a:t>A</a:t>
            </a:r>
            <a:r>
              <a:rPr lang="en-US" altLang="zh-TW" sz="2000" dirty="0">
                <a:latin typeface="Times New Roman" pitchFamily="18" charset="0"/>
                <a:ea typeface="標楷體" pitchFamily="65" charset="-120"/>
              </a:rPr>
              <a:t>)]</a:t>
            </a:r>
          </a:p>
        </p:txBody>
      </p:sp>
      <p:sp>
        <p:nvSpPr>
          <p:cNvPr id="22" name="Rectangle 6"/>
          <p:cNvSpPr>
            <a:spLocks noChangeArrowheads="1"/>
          </p:cNvSpPr>
          <p:nvPr/>
        </p:nvSpPr>
        <p:spPr bwMode="auto">
          <a:xfrm>
            <a:off x="179512" y="2024844"/>
            <a:ext cx="7696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dirty="0">
                <a:solidFill>
                  <a:schemeClr val="hlink"/>
                </a:solidFill>
                <a:latin typeface="標楷體" pitchFamily="65" charset="-120"/>
                <a:ea typeface="標楷體" pitchFamily="65" charset="-120"/>
              </a:rPr>
              <a:t> </a:t>
            </a:r>
            <a:r>
              <a:rPr lang="en-US" altLang="zh-TW" dirty="0">
                <a:solidFill>
                  <a:schemeClr val="hlink"/>
                </a:solidFill>
                <a:latin typeface="Times New Roman" pitchFamily="18" charset="0"/>
              </a:rPr>
              <a:t>Pf:</a:t>
            </a:r>
            <a:endParaRPr lang="en-US" altLang="zh-TW" dirty="0">
              <a:latin typeface="Times New Roman" pitchFamily="18" charset="0"/>
              <a:ea typeface="標楷體" pitchFamily="65" charset="-120"/>
            </a:endParaRPr>
          </a:p>
        </p:txBody>
      </p:sp>
      <p:cxnSp>
        <p:nvCxnSpPr>
          <p:cNvPr id="9" name="直線接點 8"/>
          <p:cNvCxnSpPr/>
          <p:nvPr/>
        </p:nvCxnSpPr>
        <p:spPr bwMode="auto">
          <a:xfrm>
            <a:off x="1475656" y="5193356"/>
            <a:ext cx="0" cy="1440000"/>
          </a:xfrm>
          <a:prstGeom prst="line">
            <a:avLst/>
          </a:prstGeom>
          <a:noFill/>
          <a:ln w="12700" cap="flat" cmpd="sng" algn="ctr">
            <a:solidFill>
              <a:schemeClr val="tx1"/>
            </a:solidFill>
            <a:prstDash val="solid"/>
            <a:miter lim="800000"/>
            <a:headEnd type="none" w="med" len="med"/>
            <a:tailEnd type="none" w="sm" len="sm"/>
          </a:ln>
          <a:effectLst/>
        </p:spPr>
      </p:cxnSp>
      <p:cxnSp>
        <p:nvCxnSpPr>
          <p:cNvPr id="25" name="直線接點 24"/>
          <p:cNvCxnSpPr/>
          <p:nvPr/>
        </p:nvCxnSpPr>
        <p:spPr bwMode="auto">
          <a:xfrm>
            <a:off x="1547664" y="5193356"/>
            <a:ext cx="0" cy="1440000"/>
          </a:xfrm>
          <a:prstGeom prst="line">
            <a:avLst/>
          </a:prstGeom>
          <a:noFill/>
          <a:ln w="12700" cap="flat" cmpd="sng" algn="ctr">
            <a:solidFill>
              <a:schemeClr val="tx1"/>
            </a:solidFill>
            <a:prstDash val="solid"/>
            <a:miter lim="800000"/>
            <a:headEnd type="none" w="med" len="med"/>
            <a:tailEnd type="none" w="sm" len="sm"/>
          </a:ln>
          <a:effectLst/>
        </p:spPr>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37487829-0CFC-4F70-8951-E96BA38EC778}" type="slidenum">
              <a:rPr lang="en-US" altLang="zh-TW"/>
              <a:pPr>
                <a:defRPr/>
              </a:pPr>
              <a:t>44</a:t>
            </a:fld>
            <a:endParaRPr lang="en-US" altLang="zh-TW"/>
          </a:p>
        </p:txBody>
      </p:sp>
      <p:cxnSp>
        <p:nvCxnSpPr>
          <p:cNvPr id="16" name="直線接點 15"/>
          <p:cNvCxnSpPr/>
          <p:nvPr/>
        </p:nvCxnSpPr>
        <p:spPr bwMode="auto">
          <a:xfrm>
            <a:off x="1079612" y="980728"/>
            <a:ext cx="0" cy="4320000"/>
          </a:xfrm>
          <a:prstGeom prst="line">
            <a:avLst/>
          </a:prstGeom>
          <a:noFill/>
          <a:ln w="12700" cap="flat" cmpd="sng" algn="ctr">
            <a:solidFill>
              <a:schemeClr val="tx1"/>
            </a:solidFill>
            <a:prstDash val="solid"/>
            <a:miter lim="800000"/>
            <a:headEnd type="none" w="med" len="med"/>
            <a:tailEnd type="none" w="sm" len="sm"/>
          </a:ln>
          <a:effectLst/>
        </p:spPr>
      </p:cxnSp>
      <p:cxnSp>
        <p:nvCxnSpPr>
          <p:cNvPr id="17" name="直線接點 16"/>
          <p:cNvCxnSpPr/>
          <p:nvPr/>
        </p:nvCxnSpPr>
        <p:spPr bwMode="auto">
          <a:xfrm>
            <a:off x="1151620" y="980728"/>
            <a:ext cx="0" cy="4320000"/>
          </a:xfrm>
          <a:prstGeom prst="line">
            <a:avLst/>
          </a:prstGeom>
          <a:noFill/>
          <a:ln w="12700" cap="flat" cmpd="sng" algn="ctr">
            <a:solidFill>
              <a:schemeClr val="tx1"/>
            </a:solidFill>
            <a:prstDash val="solid"/>
            <a:miter lim="800000"/>
            <a:headEnd type="none" w="med" len="med"/>
            <a:tailEnd type="none" w="sm" len="sm"/>
          </a:ln>
          <a:effectLst/>
        </p:spPr>
      </p:cxnSp>
      <p:sp>
        <p:nvSpPr>
          <p:cNvPr id="18" name="Rectangle 4"/>
          <p:cNvSpPr>
            <a:spLocks noChangeArrowheads="1"/>
          </p:cNvSpPr>
          <p:nvPr/>
        </p:nvSpPr>
        <p:spPr bwMode="auto">
          <a:xfrm>
            <a:off x="1151620" y="872716"/>
            <a:ext cx="756084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r>
              <a:rPr lang="en-US" altLang="zh-TW" sz="2000" dirty="0">
                <a:latin typeface="Times New Roman" pitchFamily="18" charset="0"/>
                <a:ea typeface="標楷體" pitchFamily="65" charset="-120"/>
              </a:rPr>
              <a:t>Consider a matrix </a:t>
            </a:r>
            <a:r>
              <a:rPr lang="en-US" altLang="zh-TW" sz="2000" i="1" dirty="0">
                <a:latin typeface="Times New Roman" pitchFamily="18" charset="0"/>
                <a:ea typeface="標楷體" pitchFamily="65" charset="-120"/>
              </a:rPr>
              <a:t>B</a:t>
            </a:r>
            <a:r>
              <a:rPr lang="en-US" altLang="zh-TW" sz="2000" dirty="0">
                <a:latin typeface="Times New Roman" pitchFamily="18" charset="0"/>
                <a:ea typeface="標楷體" pitchFamily="65" charset="-120"/>
              </a:rPr>
              <a:t> similar to matrix </a:t>
            </a:r>
            <a:r>
              <a:rPr lang="en-US" altLang="zh-TW" sz="2000" i="1" dirty="0">
                <a:latin typeface="Times New Roman" pitchFamily="18" charset="0"/>
                <a:ea typeface="標楷體" pitchFamily="65" charset="-120"/>
              </a:rPr>
              <a:t>A</a:t>
            </a:r>
            <a:r>
              <a:rPr lang="en-US" altLang="zh-TW" sz="2000" dirty="0">
                <a:latin typeface="Times New Roman" pitchFamily="18" charset="0"/>
                <a:ea typeface="標楷體" pitchFamily="65" charset="-120"/>
              </a:rPr>
              <a:t> except that the </a:t>
            </a:r>
            <a:r>
              <a:rPr lang="en-US" altLang="zh-TW" sz="2000" i="1" dirty="0">
                <a:latin typeface="Times New Roman" pitchFamily="18" charset="0"/>
                <a:ea typeface="標楷體" pitchFamily="65" charset="-120"/>
              </a:rPr>
              <a:t>j-</a:t>
            </a:r>
            <a:r>
              <a:rPr lang="en-US" altLang="zh-TW" sz="2000" dirty="0" err="1">
                <a:latin typeface="Times New Roman" pitchFamily="18" charset="0"/>
                <a:ea typeface="標楷體" pitchFamily="65" charset="-120"/>
              </a:rPr>
              <a:t>th</a:t>
            </a:r>
            <a:r>
              <a:rPr lang="en-US" altLang="zh-TW" sz="2000" dirty="0">
                <a:latin typeface="Times New Roman" pitchFamily="18" charset="0"/>
                <a:ea typeface="標楷體" pitchFamily="65" charset="-120"/>
              </a:rPr>
              <a:t> row is replaced by the </a:t>
            </a:r>
            <a:r>
              <a:rPr lang="en-US" altLang="zh-TW" sz="2000" i="1" dirty="0" err="1">
                <a:latin typeface="Times New Roman" pitchFamily="18" charset="0"/>
                <a:ea typeface="標楷體" pitchFamily="65" charset="-120"/>
              </a:rPr>
              <a:t>i-</a:t>
            </a:r>
            <a:r>
              <a:rPr lang="en-US" altLang="zh-TW" sz="2000" dirty="0" err="1">
                <a:latin typeface="Times New Roman" pitchFamily="18" charset="0"/>
                <a:ea typeface="標楷體" pitchFamily="65" charset="-120"/>
              </a:rPr>
              <a:t>th</a:t>
            </a:r>
            <a:r>
              <a:rPr lang="en-US" altLang="zh-TW" sz="2000" dirty="0">
                <a:latin typeface="Times New Roman" pitchFamily="18" charset="0"/>
                <a:ea typeface="標楷體" pitchFamily="65" charset="-120"/>
              </a:rPr>
              <a:t> row of matrix </a:t>
            </a:r>
            <a:r>
              <a:rPr lang="en-US" altLang="zh-TW" sz="2000" i="1" dirty="0">
                <a:latin typeface="Times New Roman" pitchFamily="18" charset="0"/>
                <a:ea typeface="標楷體" pitchFamily="65" charset="-120"/>
              </a:rPr>
              <a:t>A</a:t>
            </a:r>
          </a:p>
        </p:txBody>
      </p:sp>
      <p:graphicFrame>
        <p:nvGraphicFramePr>
          <p:cNvPr id="5" name="物件 4"/>
          <p:cNvGraphicFramePr>
            <a:graphicFrameLocks noChangeAspect="1"/>
          </p:cNvGraphicFramePr>
          <p:nvPr>
            <p:extLst>
              <p:ext uri="{D42A27DB-BD31-4B8C-83A1-F6EECF244321}">
                <p14:modId xmlns:p14="http://schemas.microsoft.com/office/powerpoint/2010/main" val="2139124273"/>
              </p:ext>
            </p:extLst>
          </p:nvPr>
        </p:nvGraphicFramePr>
        <p:xfrm>
          <a:off x="2771800" y="1458652"/>
          <a:ext cx="3219450" cy="2438400"/>
        </p:xfrm>
        <a:graphic>
          <a:graphicData uri="http://schemas.openxmlformats.org/presentationml/2006/ole">
            <mc:AlternateContent xmlns:mc="http://schemas.openxmlformats.org/markup-compatibility/2006">
              <mc:Choice xmlns:v="urn:schemas-microsoft-com:vml" Requires="v">
                <p:oleObj spid="_x0000_s54667" name="Equation" r:id="rId3" imgW="2145960" imgH="1625400" progId="Equation.DSMT4">
                  <p:embed/>
                </p:oleObj>
              </mc:Choice>
              <mc:Fallback>
                <p:oleObj name="Equation" r:id="rId3" imgW="2145960" imgH="1625400" progId="Equation.DSMT4">
                  <p:embed/>
                  <p:pic>
                    <p:nvPicPr>
                      <p:cNvPr id="0" name="物件 25"/>
                      <p:cNvPicPr>
                        <a:picLocks noChangeAspect="1" noChangeArrowheads="1"/>
                      </p:cNvPicPr>
                      <p:nvPr/>
                    </p:nvPicPr>
                    <p:blipFill>
                      <a:blip r:embed="rId4"/>
                      <a:srcRect/>
                      <a:stretch>
                        <a:fillRect/>
                      </a:stretch>
                    </p:blipFill>
                    <p:spPr bwMode="auto">
                      <a:xfrm>
                        <a:off x="2771800" y="1458652"/>
                        <a:ext cx="32194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物件 19"/>
          <p:cNvGraphicFramePr>
            <a:graphicFrameLocks noChangeAspect="1"/>
          </p:cNvGraphicFramePr>
          <p:nvPr>
            <p:extLst>
              <p:ext uri="{D42A27DB-BD31-4B8C-83A1-F6EECF244321}">
                <p14:modId xmlns:p14="http://schemas.microsoft.com/office/powerpoint/2010/main" val="1548740212"/>
              </p:ext>
            </p:extLst>
          </p:nvPr>
        </p:nvGraphicFramePr>
        <p:xfrm>
          <a:off x="2879812" y="4509120"/>
          <a:ext cx="3886200" cy="361950"/>
        </p:xfrm>
        <a:graphic>
          <a:graphicData uri="http://schemas.openxmlformats.org/presentationml/2006/ole">
            <mc:AlternateContent xmlns:mc="http://schemas.openxmlformats.org/markup-compatibility/2006">
              <mc:Choice xmlns:v="urn:schemas-microsoft-com:vml" Requires="v">
                <p:oleObj spid="_x0000_s54668" name="Equation" r:id="rId5" imgW="2590560" imgH="241200" progId="Equation.DSMT4">
                  <p:embed/>
                </p:oleObj>
              </mc:Choice>
              <mc:Fallback>
                <p:oleObj name="Equation" r:id="rId5" imgW="2590560" imgH="241200" progId="Equation.DSMT4">
                  <p:embed/>
                  <p:pic>
                    <p:nvPicPr>
                      <p:cNvPr id="0" name=""/>
                      <p:cNvPicPr>
                        <a:picLocks noChangeAspect="1" noChangeArrowheads="1"/>
                      </p:cNvPicPr>
                      <p:nvPr/>
                    </p:nvPicPr>
                    <p:blipFill>
                      <a:blip r:embed="rId6"/>
                      <a:srcRect/>
                      <a:stretch>
                        <a:fillRect/>
                      </a:stretch>
                    </p:blipFill>
                    <p:spPr bwMode="auto">
                      <a:xfrm>
                        <a:off x="2879812" y="4509120"/>
                        <a:ext cx="3886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Rectangle 4"/>
          <p:cNvSpPr>
            <a:spLocks noChangeArrowheads="1"/>
          </p:cNvSpPr>
          <p:nvPr/>
        </p:nvSpPr>
        <p:spPr bwMode="auto">
          <a:xfrm>
            <a:off x="1223628" y="4041068"/>
            <a:ext cx="75608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r>
              <a:rPr lang="en-US" altLang="zh-TW" sz="2000" dirty="0">
                <a:latin typeface="Times New Roman" pitchFamily="18" charset="0"/>
                <a:ea typeface="標楷體" pitchFamily="65" charset="-120"/>
              </a:rPr>
              <a:t>Perform the cofactor expansion along the </a:t>
            </a:r>
            <a:r>
              <a:rPr lang="en-US" altLang="zh-TW" sz="2000" i="1" dirty="0">
                <a:latin typeface="Times New Roman" pitchFamily="18" charset="0"/>
                <a:ea typeface="標楷體" pitchFamily="65" charset="-120"/>
              </a:rPr>
              <a:t>j-</a:t>
            </a:r>
            <a:r>
              <a:rPr lang="en-US" altLang="zh-TW" sz="2000" dirty="0" err="1">
                <a:latin typeface="Times New Roman" pitchFamily="18" charset="0"/>
                <a:ea typeface="標楷體" pitchFamily="65" charset="-120"/>
              </a:rPr>
              <a:t>th</a:t>
            </a:r>
            <a:r>
              <a:rPr lang="en-US" altLang="zh-TW" sz="2000" dirty="0">
                <a:latin typeface="Times New Roman" pitchFamily="18" charset="0"/>
                <a:ea typeface="標楷體" pitchFamily="65" charset="-120"/>
              </a:rPr>
              <a:t> row of matrix </a:t>
            </a:r>
            <a:r>
              <a:rPr lang="en-US" altLang="zh-TW" sz="2000" i="1" dirty="0">
                <a:latin typeface="Times New Roman" pitchFamily="18" charset="0"/>
                <a:ea typeface="標楷體" pitchFamily="65" charset="-120"/>
              </a:rPr>
              <a:t>B</a:t>
            </a:r>
          </a:p>
        </p:txBody>
      </p:sp>
      <p:sp>
        <p:nvSpPr>
          <p:cNvPr id="22" name="Rectangle 4"/>
          <p:cNvSpPr>
            <a:spLocks noChangeArrowheads="1"/>
          </p:cNvSpPr>
          <p:nvPr/>
        </p:nvSpPr>
        <p:spPr bwMode="auto">
          <a:xfrm>
            <a:off x="1259632" y="4907105"/>
            <a:ext cx="75608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r>
              <a:rPr lang="en-US" altLang="zh-TW" sz="1800" dirty="0">
                <a:latin typeface="Times New Roman" pitchFamily="18" charset="0"/>
                <a:ea typeface="標楷體" pitchFamily="65" charset="-120"/>
              </a:rPr>
              <a:t>(Note that </a:t>
            </a:r>
            <a:r>
              <a:rPr lang="en-US" altLang="zh-TW" sz="1800" i="1" dirty="0">
                <a:latin typeface="Times New Roman" pitchFamily="18" charset="0"/>
                <a:ea typeface="標楷體" pitchFamily="65" charset="-120"/>
              </a:rPr>
              <a:t>C</a:t>
            </a:r>
            <a:r>
              <a:rPr lang="en-US" altLang="zh-TW" sz="1800" i="1" baseline="-25000" dirty="0">
                <a:latin typeface="Times New Roman" pitchFamily="18" charset="0"/>
                <a:ea typeface="標楷體" pitchFamily="65" charset="-120"/>
              </a:rPr>
              <a:t>j</a:t>
            </a:r>
            <a:r>
              <a:rPr lang="en-US" altLang="zh-TW" sz="1800" baseline="-25000" dirty="0">
                <a:latin typeface="Times New Roman" pitchFamily="18" charset="0"/>
                <a:ea typeface="標楷體" pitchFamily="65" charset="-120"/>
              </a:rPr>
              <a:t>1</a:t>
            </a:r>
            <a:r>
              <a:rPr lang="en-US" altLang="zh-TW" sz="1800" dirty="0">
                <a:latin typeface="Times New Roman" pitchFamily="18" charset="0"/>
                <a:ea typeface="標楷體" pitchFamily="65" charset="-120"/>
              </a:rPr>
              <a:t>, </a:t>
            </a:r>
            <a:r>
              <a:rPr lang="en-US" altLang="zh-TW" sz="1800" i="1" dirty="0">
                <a:latin typeface="Times New Roman" pitchFamily="18" charset="0"/>
                <a:ea typeface="標楷體" pitchFamily="65" charset="-120"/>
              </a:rPr>
              <a:t>C</a:t>
            </a:r>
            <a:r>
              <a:rPr lang="en-US" altLang="zh-TW" sz="1800" i="1" baseline="-25000" dirty="0">
                <a:latin typeface="Times New Roman" pitchFamily="18" charset="0"/>
                <a:ea typeface="標楷體" pitchFamily="65" charset="-120"/>
              </a:rPr>
              <a:t>j</a:t>
            </a:r>
            <a:r>
              <a:rPr lang="en-US" altLang="zh-TW" sz="1800" baseline="-25000" dirty="0">
                <a:latin typeface="Times New Roman" pitchFamily="18" charset="0"/>
                <a:ea typeface="標楷體" pitchFamily="65" charset="-120"/>
              </a:rPr>
              <a:t>2</a:t>
            </a:r>
            <a:r>
              <a:rPr lang="en-US" altLang="zh-TW" sz="1800" dirty="0">
                <a:latin typeface="Times New Roman" pitchFamily="18" charset="0"/>
                <a:ea typeface="標楷體" pitchFamily="65" charset="-120"/>
              </a:rPr>
              <a:t>,…, and </a:t>
            </a:r>
            <a:r>
              <a:rPr lang="en-US" altLang="zh-TW" sz="1800" i="1" dirty="0" err="1">
                <a:latin typeface="Times New Roman" pitchFamily="18" charset="0"/>
                <a:ea typeface="標楷體" pitchFamily="65" charset="-120"/>
              </a:rPr>
              <a:t>C</a:t>
            </a:r>
            <a:r>
              <a:rPr lang="en-US" altLang="zh-TW" sz="1800" i="1" baseline="-25000" dirty="0" err="1">
                <a:latin typeface="Times New Roman" pitchFamily="18" charset="0"/>
                <a:ea typeface="標楷體" pitchFamily="65" charset="-120"/>
              </a:rPr>
              <a:t>jn</a:t>
            </a:r>
            <a:r>
              <a:rPr lang="en-US" altLang="zh-TW" sz="1800" dirty="0">
                <a:latin typeface="Times New Roman" pitchFamily="18" charset="0"/>
                <a:ea typeface="標楷體" pitchFamily="65" charset="-120"/>
              </a:rPr>
              <a:t> are still the </a:t>
            </a:r>
            <a:r>
              <a:rPr lang="en-US" altLang="zh-TW" sz="1800">
                <a:latin typeface="Times New Roman" pitchFamily="18" charset="0"/>
                <a:ea typeface="標楷體" pitchFamily="65" charset="-120"/>
              </a:rPr>
              <a:t>cofactors for </a:t>
            </a:r>
            <a:r>
              <a:rPr lang="en-US" altLang="zh-TW" sz="1800" dirty="0">
                <a:latin typeface="Times New Roman" pitchFamily="18" charset="0"/>
                <a:ea typeface="標楷體" pitchFamily="65" charset="-120"/>
              </a:rPr>
              <a:t>the entries of the </a:t>
            </a:r>
            <a:r>
              <a:rPr lang="en-US" altLang="zh-TW" sz="1800" i="1" dirty="0">
                <a:latin typeface="Times New Roman" pitchFamily="18" charset="0"/>
                <a:ea typeface="標楷體" pitchFamily="65" charset="-120"/>
              </a:rPr>
              <a:t>j</a:t>
            </a:r>
            <a:r>
              <a:rPr lang="en-US" altLang="zh-TW" sz="1800" dirty="0">
                <a:latin typeface="Times New Roman" pitchFamily="18" charset="0"/>
                <a:ea typeface="標楷體" pitchFamily="65" charset="-120"/>
              </a:rPr>
              <a:t>-</a:t>
            </a:r>
            <a:r>
              <a:rPr lang="en-US" altLang="zh-TW" sz="1800" dirty="0" err="1">
                <a:latin typeface="Times New Roman" pitchFamily="18" charset="0"/>
                <a:ea typeface="標楷體" pitchFamily="65" charset="-120"/>
              </a:rPr>
              <a:t>th</a:t>
            </a:r>
            <a:r>
              <a:rPr lang="en-US" altLang="zh-TW" sz="1800" dirty="0">
                <a:latin typeface="Times New Roman" pitchFamily="18" charset="0"/>
                <a:ea typeface="標楷體" pitchFamily="65" charset="-120"/>
              </a:rPr>
              <a:t> row)</a:t>
            </a:r>
          </a:p>
        </p:txBody>
      </p:sp>
      <p:graphicFrame>
        <p:nvGraphicFramePr>
          <p:cNvPr id="23" name="物件 22"/>
          <p:cNvGraphicFramePr>
            <a:graphicFrameLocks noChangeAspect="1"/>
          </p:cNvGraphicFramePr>
          <p:nvPr>
            <p:extLst>
              <p:ext uri="{D42A27DB-BD31-4B8C-83A1-F6EECF244321}">
                <p14:modId xmlns:p14="http://schemas.microsoft.com/office/powerpoint/2010/main" val="3088360320"/>
              </p:ext>
            </p:extLst>
          </p:nvPr>
        </p:nvGraphicFramePr>
        <p:xfrm>
          <a:off x="1206860" y="5697252"/>
          <a:ext cx="5891212" cy="914400"/>
        </p:xfrm>
        <a:graphic>
          <a:graphicData uri="http://schemas.openxmlformats.org/presentationml/2006/ole">
            <mc:AlternateContent xmlns:mc="http://schemas.openxmlformats.org/markup-compatibility/2006">
              <mc:Choice xmlns:v="urn:schemas-microsoft-com:vml" Requires="v">
                <p:oleObj spid="_x0000_s54669" name="Equation" r:id="rId7" imgW="2946240" imgH="457200" progId="Equation.DSMT4">
                  <p:embed/>
                </p:oleObj>
              </mc:Choice>
              <mc:Fallback>
                <p:oleObj name="Equation" r:id="rId7" imgW="2946240" imgH="457200" progId="Equation.DSMT4">
                  <p:embed/>
                  <p:pic>
                    <p:nvPicPr>
                      <p:cNvPr id="0" name=""/>
                      <p:cNvPicPr>
                        <a:picLocks noChangeAspect="1" noChangeArrowheads="1"/>
                      </p:cNvPicPr>
                      <p:nvPr/>
                    </p:nvPicPr>
                    <p:blipFill>
                      <a:blip r:embed="rId8"/>
                      <a:srcRect/>
                      <a:stretch>
                        <a:fillRect/>
                      </a:stretch>
                    </p:blipFill>
                    <p:spPr bwMode="auto">
                      <a:xfrm>
                        <a:off x="1206860" y="5697252"/>
                        <a:ext cx="5891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橢圓 5"/>
          <p:cNvSpPr/>
          <p:nvPr/>
        </p:nvSpPr>
        <p:spPr bwMode="auto">
          <a:xfrm>
            <a:off x="4752020" y="5661248"/>
            <a:ext cx="1800200" cy="1080120"/>
          </a:xfrm>
          <a:prstGeom prst="ellipse">
            <a:avLst/>
          </a:prstGeom>
          <a:noFill/>
          <a:ln w="25400" cap="flat" cmpd="sng" algn="ctr">
            <a:solidFill>
              <a:srgbClr val="FF0000"/>
            </a:solidFill>
            <a:prstDash val="solid"/>
            <a:miter lim="800000"/>
            <a:headEnd type="none" w="med" len="med"/>
            <a:tailEnd type="arrow"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a:ln>
                <a:noFill/>
              </a:ln>
              <a:solidFill>
                <a:schemeClr val="tx1"/>
              </a:solidFill>
              <a:effectLst/>
              <a:latin typeface="Tahoma" pitchFamily="34" charset="0"/>
              <a:ea typeface="新細明體" charset="-120"/>
            </a:endParaRPr>
          </a:p>
        </p:txBody>
      </p:sp>
      <p:sp>
        <p:nvSpPr>
          <p:cNvPr id="7" name="文字方塊 6"/>
          <p:cNvSpPr txBox="1"/>
          <p:nvPr/>
        </p:nvSpPr>
        <p:spPr>
          <a:xfrm>
            <a:off x="5540429" y="5265204"/>
            <a:ext cx="543739" cy="461665"/>
          </a:xfrm>
          <a:prstGeom prst="rect">
            <a:avLst/>
          </a:prstGeom>
          <a:noFill/>
        </p:spPr>
        <p:txBody>
          <a:bodyPr wrap="none" rtlCol="0">
            <a:spAutoFit/>
          </a:bodyPr>
          <a:lstStyle/>
          <a:p>
            <a:r>
              <a:rPr lang="en-US" altLang="zh-TW" i="1" dirty="0">
                <a:solidFill>
                  <a:srgbClr val="FF0000"/>
                </a:solidFill>
                <a:latin typeface="+mn-lt"/>
              </a:rPr>
              <a:t>A</a:t>
            </a:r>
            <a:r>
              <a:rPr lang="en-US" altLang="zh-TW" baseline="30000" dirty="0">
                <a:solidFill>
                  <a:srgbClr val="FF0000"/>
                </a:solidFill>
                <a:latin typeface="+mn-lt"/>
              </a:rPr>
              <a:t>-1</a:t>
            </a:r>
            <a:endParaRPr lang="zh-TW" altLang="en-US" baseline="30000" dirty="0">
              <a:solidFill>
                <a:srgbClr val="FF0000"/>
              </a:solidFill>
              <a:latin typeface="+mn-lt"/>
            </a:endParaRPr>
          </a:p>
        </p:txBody>
      </p:sp>
      <p:sp>
        <p:nvSpPr>
          <p:cNvPr id="26" name="文字方塊 25"/>
          <p:cNvSpPr txBox="1"/>
          <p:nvPr/>
        </p:nvSpPr>
        <p:spPr>
          <a:xfrm>
            <a:off x="5940152" y="2204864"/>
            <a:ext cx="3096344" cy="1200329"/>
          </a:xfrm>
          <a:prstGeom prst="rect">
            <a:avLst/>
          </a:prstGeom>
          <a:noFill/>
        </p:spPr>
        <p:txBody>
          <a:bodyPr wrap="square">
            <a:spAutoFit/>
          </a:bodyPr>
          <a:lstStyle/>
          <a:p>
            <a:pPr marL="266700" indent="-266700">
              <a:defRPr/>
            </a:pPr>
            <a:r>
              <a:rPr lang="en-US" altLang="zh-TW" sz="1800" dirty="0">
                <a:solidFill>
                  <a:srgbClr val="0000FF"/>
                </a:solidFill>
                <a:latin typeface="+mn-lt"/>
              </a:rPr>
              <a:t>※ Since there are two identical rows in </a:t>
            </a:r>
            <a:r>
              <a:rPr lang="en-US" altLang="zh-TW" sz="1800" i="1" dirty="0">
                <a:solidFill>
                  <a:srgbClr val="0000FF"/>
                </a:solidFill>
                <a:latin typeface="+mn-lt"/>
              </a:rPr>
              <a:t>B</a:t>
            </a:r>
            <a:r>
              <a:rPr lang="en-US" altLang="zh-TW" sz="1800" dirty="0">
                <a:solidFill>
                  <a:srgbClr val="0000FF"/>
                </a:solidFill>
                <a:latin typeface="+mn-lt"/>
              </a:rPr>
              <a:t>, according to Theorem 3.4, </a:t>
            </a:r>
            <a:r>
              <a:rPr lang="en-US" altLang="zh-TW" sz="1800" dirty="0" err="1">
                <a:solidFill>
                  <a:srgbClr val="0000FF"/>
                </a:solidFill>
                <a:latin typeface="+mn-lt"/>
              </a:rPr>
              <a:t>det</a:t>
            </a:r>
            <a:r>
              <a:rPr lang="en-US" altLang="zh-TW" sz="1800" dirty="0">
                <a:solidFill>
                  <a:srgbClr val="0000FF"/>
                </a:solidFill>
                <a:latin typeface="+mn-lt"/>
              </a:rPr>
              <a:t>(</a:t>
            </a:r>
            <a:r>
              <a:rPr lang="en-US" altLang="zh-TW" sz="1800" i="1" dirty="0">
                <a:solidFill>
                  <a:srgbClr val="0000FF"/>
                </a:solidFill>
                <a:latin typeface="+mn-lt"/>
              </a:rPr>
              <a:t>B</a:t>
            </a:r>
            <a:r>
              <a:rPr lang="en-US" altLang="zh-TW" sz="1800" dirty="0">
                <a:solidFill>
                  <a:srgbClr val="0000FF"/>
                </a:solidFill>
                <a:latin typeface="+mn-lt"/>
              </a:rPr>
              <a:t>) should be zero</a:t>
            </a:r>
          </a:p>
        </p:txBody>
      </p:sp>
    </p:spTree>
    <p:extLst>
      <p:ext uri="{BB962C8B-B14F-4D97-AF65-F5344CB8AC3E}">
        <p14:creationId xmlns:p14="http://schemas.microsoft.com/office/powerpoint/2010/main" val="34992067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37487829-0CFC-4F70-8951-E96BA38EC778}" type="slidenum">
              <a:rPr lang="en-US" altLang="zh-TW"/>
              <a:pPr>
                <a:defRPr/>
              </a:pPr>
              <a:t>45</a:t>
            </a:fld>
            <a:endParaRPr lang="en-US" altLang="zh-TW"/>
          </a:p>
        </p:txBody>
      </p:sp>
      <p:graphicFrame>
        <p:nvGraphicFramePr>
          <p:cNvPr id="46082" name="Object 12"/>
          <p:cNvGraphicFramePr>
            <a:graphicFrameLocks noGrp="1" noChangeAspect="1"/>
          </p:cNvGraphicFramePr>
          <p:nvPr>
            <p:ph sz="quarter" idx="2"/>
            <p:extLst>
              <p:ext uri="{D42A27DB-BD31-4B8C-83A1-F6EECF244321}">
                <p14:modId xmlns:p14="http://schemas.microsoft.com/office/powerpoint/2010/main" val="2763601332"/>
              </p:ext>
            </p:extLst>
          </p:nvPr>
        </p:nvGraphicFramePr>
        <p:xfrm>
          <a:off x="3266913" y="1857400"/>
          <a:ext cx="2516188" cy="406400"/>
        </p:xfrm>
        <a:graphic>
          <a:graphicData uri="http://schemas.openxmlformats.org/presentationml/2006/ole">
            <mc:AlternateContent xmlns:mc="http://schemas.openxmlformats.org/markup-compatibility/2006">
              <mc:Choice xmlns:v="urn:schemas-microsoft-com:vml" Requires="v">
                <p:oleObj spid="_x0000_s55928" name="Equation" r:id="rId3" imgW="1257120" imgH="203040" progId="Equation.DSMT4">
                  <p:embed/>
                </p:oleObj>
              </mc:Choice>
              <mc:Fallback>
                <p:oleObj name="Equation" r:id="rId3" imgW="125712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6913" y="1857400"/>
                        <a:ext cx="2516188"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084" name="Object 9"/>
          <p:cNvGraphicFramePr>
            <a:graphicFrameLocks noChangeAspect="1"/>
          </p:cNvGraphicFramePr>
          <p:nvPr>
            <p:extLst>
              <p:ext uri="{D42A27DB-BD31-4B8C-83A1-F6EECF244321}">
                <p14:modId xmlns:p14="http://schemas.microsoft.com/office/powerpoint/2010/main" val="3124701872"/>
              </p:ext>
            </p:extLst>
          </p:nvPr>
        </p:nvGraphicFramePr>
        <p:xfrm>
          <a:off x="1584163" y="1628800"/>
          <a:ext cx="1522413" cy="912812"/>
        </p:xfrm>
        <a:graphic>
          <a:graphicData uri="http://schemas.openxmlformats.org/presentationml/2006/ole">
            <mc:AlternateContent xmlns:mc="http://schemas.openxmlformats.org/markup-compatibility/2006">
              <mc:Choice xmlns:v="urn:schemas-microsoft-com:vml" Requires="v">
                <p:oleObj spid="_x0000_s55929" name="方程式" r:id="rId5" imgW="762000" imgH="457200" progId="Equation.3">
                  <p:embed/>
                </p:oleObj>
              </mc:Choice>
              <mc:Fallback>
                <p:oleObj name="方程式" r:id="rId5" imgW="7620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4163" y="1628800"/>
                        <a:ext cx="1522413" cy="912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5" name="Object 11"/>
          <p:cNvGraphicFramePr>
            <a:graphicFrameLocks noChangeAspect="1"/>
          </p:cNvGraphicFramePr>
          <p:nvPr>
            <p:extLst>
              <p:ext uri="{D42A27DB-BD31-4B8C-83A1-F6EECF244321}">
                <p14:modId xmlns:p14="http://schemas.microsoft.com/office/powerpoint/2010/main" val="978130935"/>
              </p:ext>
            </p:extLst>
          </p:nvPr>
        </p:nvGraphicFramePr>
        <p:xfrm>
          <a:off x="1584163" y="2859844"/>
          <a:ext cx="4029075" cy="965200"/>
        </p:xfrm>
        <a:graphic>
          <a:graphicData uri="http://schemas.openxmlformats.org/presentationml/2006/ole">
            <mc:AlternateContent xmlns:mc="http://schemas.openxmlformats.org/markup-compatibility/2006">
              <mc:Choice xmlns:v="urn:schemas-microsoft-com:vml" Requires="v">
                <p:oleObj spid="_x0000_s55930" name="Equation" r:id="rId7" imgW="2019240" imgH="482400" progId="Equation.DSMT4">
                  <p:embed/>
                </p:oleObj>
              </mc:Choice>
              <mc:Fallback>
                <p:oleObj name="Equation" r:id="rId7" imgW="2019240" imgH="4824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4163" y="2859844"/>
                        <a:ext cx="4029075"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6" name="Object 14"/>
          <p:cNvGraphicFramePr>
            <a:graphicFrameLocks noChangeAspect="1"/>
          </p:cNvGraphicFramePr>
          <p:nvPr>
            <p:extLst>
              <p:ext uri="{D42A27DB-BD31-4B8C-83A1-F6EECF244321}">
                <p14:modId xmlns:p14="http://schemas.microsoft.com/office/powerpoint/2010/main" val="3387133363"/>
              </p:ext>
            </p:extLst>
          </p:nvPr>
        </p:nvGraphicFramePr>
        <p:xfrm>
          <a:off x="1538126" y="4268192"/>
          <a:ext cx="2894012" cy="889000"/>
        </p:xfrm>
        <a:graphic>
          <a:graphicData uri="http://schemas.openxmlformats.org/presentationml/2006/ole">
            <mc:AlternateContent xmlns:mc="http://schemas.openxmlformats.org/markup-compatibility/2006">
              <mc:Choice xmlns:v="urn:schemas-microsoft-com:vml" Requires="v">
                <p:oleObj spid="_x0000_s55931" name="Equation" r:id="rId9" imgW="1447560" imgH="444240" progId="Equation.DSMT4">
                  <p:embed/>
                </p:oleObj>
              </mc:Choice>
              <mc:Fallback>
                <p:oleObj name="Equation" r:id="rId9" imgW="1447560" imgH="4442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38126" y="4268192"/>
                        <a:ext cx="2894012"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91" name="Rectangle 15"/>
          <p:cNvSpPr>
            <a:spLocks noChangeArrowheads="1"/>
          </p:cNvSpPr>
          <p:nvPr/>
        </p:nvSpPr>
        <p:spPr bwMode="auto">
          <a:xfrm>
            <a:off x="431540" y="908720"/>
            <a:ext cx="8261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pPr>
              <a:spcBef>
                <a:spcPct val="20000"/>
              </a:spcBef>
              <a:buClr>
                <a:schemeClr val="tx1"/>
              </a:buClr>
              <a:buSzPct val="40000"/>
              <a:buFont typeface="Wingdings" pitchFamily="2" charset="2"/>
              <a:buChar char="n"/>
            </a:pPr>
            <a:r>
              <a:rPr lang="en-US" altLang="zh-TW" dirty="0">
                <a:solidFill>
                  <a:schemeClr val="hlink"/>
                </a:solidFill>
                <a:ea typeface="標楷體" pitchFamily="65" charset="-120"/>
              </a:rPr>
              <a:t> </a:t>
            </a:r>
            <a:r>
              <a:rPr lang="en-US" altLang="zh-TW" dirty="0">
                <a:solidFill>
                  <a:schemeClr val="hlink"/>
                </a:solidFill>
                <a:latin typeface="Times New Roman" pitchFamily="18" charset="0"/>
                <a:ea typeface="標楷體" pitchFamily="65" charset="-120"/>
              </a:rPr>
              <a:t>Ex: For any 2×2 matrix, its inverse can be calculated as follows</a:t>
            </a:r>
          </a:p>
        </p:txBody>
      </p:sp>
      <p:graphicFrame>
        <p:nvGraphicFramePr>
          <p:cNvPr id="46087" name="Object 16"/>
          <p:cNvGraphicFramePr>
            <a:graphicFrameLocks noGrp="1" noChangeAspect="1"/>
          </p:cNvGraphicFramePr>
          <p:nvPr>
            <p:ph sz="quarter" idx="3"/>
            <p:extLst>
              <p:ext uri="{D42A27DB-BD31-4B8C-83A1-F6EECF244321}">
                <p14:modId xmlns:p14="http://schemas.microsoft.com/office/powerpoint/2010/main" val="857046710"/>
              </p:ext>
            </p:extLst>
          </p:nvPr>
        </p:nvGraphicFramePr>
        <p:xfrm>
          <a:off x="4499992" y="4221088"/>
          <a:ext cx="2514600" cy="863600"/>
        </p:xfrm>
        <a:graphic>
          <a:graphicData uri="http://schemas.openxmlformats.org/presentationml/2006/ole">
            <mc:AlternateContent xmlns:mc="http://schemas.openxmlformats.org/markup-compatibility/2006">
              <mc:Choice xmlns:v="urn:schemas-microsoft-com:vml" Requires="v">
                <p:oleObj spid="_x0000_s55932" name="方程式" r:id="rId11" imgW="2514600" imgH="863280" progId="Equation.3">
                  <p:embed/>
                </p:oleObj>
              </mc:Choice>
              <mc:Fallback>
                <p:oleObj name="方程式" r:id="rId11" imgW="2514600" imgH="8632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9992" y="4221088"/>
                        <a:ext cx="2514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609808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投影片編號版面配置區 5"/>
          <p:cNvSpPr>
            <a:spLocks noGrp="1"/>
          </p:cNvSpPr>
          <p:nvPr>
            <p:ph type="sldNum" sz="quarter" idx="10"/>
          </p:nvPr>
        </p:nvSpPr>
        <p:spPr/>
        <p:txBody>
          <a:bodyPr/>
          <a:lstStyle/>
          <a:p>
            <a:pPr>
              <a:defRPr/>
            </a:pPr>
            <a:r>
              <a:rPr lang="en-US" altLang="zh-TW"/>
              <a:t>3.</a:t>
            </a:r>
            <a:fld id="{3D64E69B-6D58-4498-84C2-0E062BA3467B}" type="slidenum">
              <a:rPr lang="en-US" altLang="zh-TW"/>
              <a:pPr>
                <a:defRPr/>
              </a:pPr>
              <a:t>46</a:t>
            </a:fld>
            <a:endParaRPr lang="en-US" altLang="zh-TW"/>
          </a:p>
        </p:txBody>
      </p:sp>
      <p:sp>
        <p:nvSpPr>
          <p:cNvPr id="47118" name="Rectangle 3"/>
          <p:cNvSpPr>
            <a:spLocks noGrp="1" noChangeArrowheads="1"/>
          </p:cNvSpPr>
          <p:nvPr>
            <p:ph type="body" sz="half" idx="1"/>
          </p:nvPr>
        </p:nvSpPr>
        <p:spPr>
          <a:xfrm>
            <a:off x="395288" y="838200"/>
            <a:ext cx="3886200" cy="534988"/>
          </a:xfrm>
        </p:spPr>
        <p:txBody>
          <a:bodyPr/>
          <a:lstStyle/>
          <a:p>
            <a:pPr eaLnBrk="1" hangingPunct="1"/>
            <a:r>
              <a:rPr lang="en-US" altLang="zh-TW"/>
              <a:t>Ex 2:</a:t>
            </a:r>
          </a:p>
        </p:txBody>
      </p:sp>
      <p:graphicFrame>
        <p:nvGraphicFramePr>
          <p:cNvPr id="47106" name="Object 6"/>
          <p:cNvGraphicFramePr>
            <a:graphicFrameLocks noChangeAspect="1"/>
          </p:cNvGraphicFramePr>
          <p:nvPr/>
        </p:nvGraphicFramePr>
        <p:xfrm>
          <a:off x="990600" y="1219200"/>
          <a:ext cx="2343150" cy="1295400"/>
        </p:xfrm>
        <a:graphic>
          <a:graphicData uri="http://schemas.openxmlformats.org/presentationml/2006/ole">
            <mc:AlternateContent xmlns:mc="http://schemas.openxmlformats.org/markup-compatibility/2006">
              <mc:Choice xmlns:v="urn:schemas-microsoft-com:vml" Requires="v">
                <p:oleObj spid="_x0000_s57063" name="方程式" r:id="rId3" imgW="1168400" imgH="647700" progId="Equation.3">
                  <p:embed/>
                </p:oleObj>
              </mc:Choice>
              <mc:Fallback>
                <p:oleObj name="方程式" r:id="rId3" imgW="1168400" imgH="6477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219200"/>
                        <a:ext cx="234315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9" name="Text Box 7"/>
          <p:cNvSpPr txBox="1">
            <a:spLocks noChangeArrowheads="1"/>
          </p:cNvSpPr>
          <p:nvPr/>
        </p:nvSpPr>
        <p:spPr bwMode="auto">
          <a:xfrm>
            <a:off x="3733800" y="1295400"/>
            <a:ext cx="4833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ea typeface="標楷體" pitchFamily="65" charset="-120"/>
                <a:cs typeface="Times New Roman" pitchFamily="18" charset="0"/>
              </a:rPr>
              <a:t>(a) Find the adjoint matrix of </a:t>
            </a:r>
            <a:r>
              <a:rPr lang="en-US" altLang="zh-TW" i="1">
                <a:latin typeface="Times New Roman" pitchFamily="18" charset="0"/>
                <a:ea typeface="標楷體" pitchFamily="65" charset="-120"/>
                <a:cs typeface="Times New Roman" pitchFamily="18" charset="0"/>
              </a:rPr>
              <a:t>A</a:t>
            </a:r>
            <a:r>
              <a:rPr lang="en-US" altLang="zh-TW">
                <a:latin typeface="標楷體" pitchFamily="65" charset="-120"/>
                <a:ea typeface="標楷體" pitchFamily="65" charset="-120"/>
                <a:cs typeface="Times New Roman" pitchFamily="18" charset="0"/>
              </a:rPr>
              <a:t> </a:t>
            </a:r>
          </a:p>
        </p:txBody>
      </p:sp>
      <p:sp>
        <p:nvSpPr>
          <p:cNvPr id="47121" name="Text Box 8"/>
          <p:cNvSpPr txBox="1">
            <a:spLocks noChangeArrowheads="1"/>
          </p:cNvSpPr>
          <p:nvPr/>
        </p:nvSpPr>
        <p:spPr bwMode="auto">
          <a:xfrm>
            <a:off x="3733800" y="1943100"/>
            <a:ext cx="5410200" cy="461963"/>
          </a:xfrm>
          <a:prstGeom prst="rect">
            <a:avLst/>
          </a:prstGeom>
          <a:noFill/>
          <a:ln w="25400">
            <a:noFill/>
            <a:miter lim="800000"/>
            <a:headEnd/>
            <a:tailEnd type="none" w="sm" len="sm"/>
          </a:ln>
        </p:spPr>
        <p:txBody>
          <a:bodyPr>
            <a:spAutoFit/>
          </a:bodyPr>
          <a:lstStyle/>
          <a:p>
            <a:pPr>
              <a:spcBef>
                <a:spcPct val="50000"/>
              </a:spcBef>
              <a:defRPr/>
            </a:pPr>
            <a:r>
              <a:rPr lang="en-US" altLang="zh-TW" dirty="0">
                <a:latin typeface="+mn-lt"/>
                <a:ea typeface="標楷體" pitchFamily="65" charset="-120"/>
                <a:cs typeface="Times New Roman" pitchFamily="18" charset="0"/>
              </a:rPr>
              <a:t>(b) Use the </a:t>
            </a:r>
            <a:r>
              <a:rPr lang="en-US" altLang="zh-TW" dirty="0" err="1">
                <a:latin typeface="+mn-lt"/>
                <a:ea typeface="標楷體" pitchFamily="65" charset="-120"/>
                <a:cs typeface="Times New Roman" pitchFamily="18" charset="0"/>
              </a:rPr>
              <a:t>adjoint</a:t>
            </a:r>
            <a:r>
              <a:rPr lang="en-US" altLang="zh-TW" dirty="0">
                <a:latin typeface="+mn-lt"/>
                <a:ea typeface="標楷體" pitchFamily="65" charset="-120"/>
                <a:cs typeface="Times New Roman" pitchFamily="18" charset="0"/>
              </a:rPr>
              <a:t> matrix of </a:t>
            </a:r>
            <a:r>
              <a:rPr lang="en-US" altLang="zh-TW" i="1" dirty="0">
                <a:latin typeface="+mn-lt"/>
                <a:ea typeface="標楷體" pitchFamily="65" charset="-120"/>
                <a:cs typeface="Times New Roman" pitchFamily="18" charset="0"/>
              </a:rPr>
              <a:t>A </a:t>
            </a:r>
            <a:r>
              <a:rPr lang="en-US" altLang="zh-TW" dirty="0">
                <a:latin typeface="+mn-lt"/>
                <a:ea typeface="標楷體" pitchFamily="65" charset="-120"/>
                <a:cs typeface="Times New Roman" pitchFamily="18" charset="0"/>
              </a:rPr>
              <a:t>to find </a:t>
            </a:r>
            <a:r>
              <a:rPr lang="en-US" altLang="zh-TW" i="1" dirty="0">
                <a:latin typeface="+mn-lt"/>
                <a:ea typeface="標楷體" pitchFamily="65" charset="-120"/>
                <a:cs typeface="Times New Roman" pitchFamily="18" charset="0"/>
              </a:rPr>
              <a:t>A</a:t>
            </a:r>
            <a:r>
              <a:rPr lang="en-US" altLang="zh-TW" baseline="30000" dirty="0">
                <a:latin typeface="+mn-lt"/>
                <a:ea typeface="標楷體" pitchFamily="65" charset="-120"/>
                <a:cs typeface="Times New Roman" pitchFamily="18" charset="0"/>
              </a:rPr>
              <a:t>–1</a:t>
            </a:r>
          </a:p>
        </p:txBody>
      </p:sp>
      <p:graphicFrame>
        <p:nvGraphicFramePr>
          <p:cNvPr id="47107" name="Object 10"/>
          <p:cNvGraphicFramePr>
            <a:graphicFrameLocks noChangeAspect="1"/>
          </p:cNvGraphicFramePr>
          <p:nvPr/>
        </p:nvGraphicFramePr>
        <p:xfrm>
          <a:off x="920750" y="3721100"/>
          <a:ext cx="2605088" cy="822325"/>
        </p:xfrm>
        <a:graphic>
          <a:graphicData uri="http://schemas.openxmlformats.org/presentationml/2006/ole">
            <mc:AlternateContent xmlns:mc="http://schemas.openxmlformats.org/markup-compatibility/2006">
              <mc:Choice xmlns:v="urn:schemas-microsoft-com:vml" Requires="v">
                <p:oleObj spid="_x0000_s57064" name="Equation" r:id="rId5" imgW="1447560" imgH="457200" progId="Equation.DSMT4">
                  <p:embed/>
                </p:oleObj>
              </mc:Choice>
              <mc:Fallback>
                <p:oleObj name="Equation" r:id="rId5" imgW="1447560" imgH="4572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0750" y="3721100"/>
                        <a:ext cx="2605088"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1"/>
          <p:cNvSpPr>
            <a:spLocks noChangeArrowheads="1"/>
          </p:cNvSpPr>
          <p:nvPr/>
        </p:nvSpPr>
        <p:spPr bwMode="auto">
          <a:xfrm>
            <a:off x="628650" y="2625725"/>
            <a:ext cx="67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pPr>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graphicFrame>
        <p:nvGraphicFramePr>
          <p:cNvPr id="47108" name="Object 12"/>
          <p:cNvGraphicFramePr>
            <a:graphicFrameLocks noGrp="1" noChangeAspect="1"/>
          </p:cNvGraphicFramePr>
          <p:nvPr>
            <p:ph sz="quarter" idx="3"/>
          </p:nvPr>
        </p:nvGraphicFramePr>
        <p:xfrm>
          <a:off x="3768725" y="3702050"/>
          <a:ext cx="2079625" cy="822325"/>
        </p:xfrm>
        <a:graphic>
          <a:graphicData uri="http://schemas.openxmlformats.org/presentationml/2006/ole">
            <mc:AlternateContent xmlns:mc="http://schemas.openxmlformats.org/markup-compatibility/2006">
              <mc:Choice xmlns:v="urn:schemas-microsoft-com:vml" Requires="v">
                <p:oleObj spid="_x0000_s57065" name="Equation" r:id="rId7" imgW="1155600" imgH="457200" progId="Equation.DSMT4">
                  <p:embed/>
                </p:oleObj>
              </mc:Choice>
              <mc:Fallback>
                <p:oleObj name="Equation" r:id="rId7" imgW="1155600" imgH="457200"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68725" y="3702050"/>
                        <a:ext cx="20796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09" name="Object 13"/>
          <p:cNvGraphicFramePr>
            <a:graphicFrameLocks noChangeAspect="1"/>
          </p:cNvGraphicFramePr>
          <p:nvPr/>
        </p:nvGraphicFramePr>
        <p:xfrm>
          <a:off x="6184900" y="3684588"/>
          <a:ext cx="2147888" cy="822325"/>
        </p:xfrm>
        <a:graphic>
          <a:graphicData uri="http://schemas.openxmlformats.org/presentationml/2006/ole">
            <mc:AlternateContent xmlns:mc="http://schemas.openxmlformats.org/markup-compatibility/2006">
              <mc:Choice xmlns:v="urn:schemas-microsoft-com:vml" Requires="v">
                <p:oleObj spid="_x0000_s57066" name="Equation" r:id="rId9" imgW="1193760" imgH="457200" progId="Equation.DSMT4">
                  <p:embed/>
                </p:oleObj>
              </mc:Choice>
              <mc:Fallback>
                <p:oleObj name="Equation" r:id="rId9" imgW="1193760" imgH="457200" progId="Equation.DSMT4">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84900" y="3684588"/>
                        <a:ext cx="2147888"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0" name="Object 15"/>
          <p:cNvGraphicFramePr>
            <a:graphicFrameLocks noChangeAspect="1"/>
          </p:cNvGraphicFramePr>
          <p:nvPr/>
        </p:nvGraphicFramePr>
        <p:xfrm>
          <a:off x="1262063" y="3060700"/>
          <a:ext cx="2411412" cy="508000"/>
        </p:xfrm>
        <a:graphic>
          <a:graphicData uri="http://schemas.openxmlformats.org/presentationml/2006/ole">
            <mc:AlternateContent xmlns:mc="http://schemas.openxmlformats.org/markup-compatibility/2006">
              <mc:Choice xmlns:v="urn:schemas-microsoft-com:vml" Requires="v">
                <p:oleObj spid="_x0000_s57067" name="方程式" r:id="rId11" imgW="1206360" imgH="253800" progId="Equation.3">
                  <p:embed/>
                </p:oleObj>
              </mc:Choice>
              <mc:Fallback>
                <p:oleObj name="方程式" r:id="rId11" imgW="1206360" imgH="253800"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62063" y="3060700"/>
                        <a:ext cx="24114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1" name="Object 17"/>
          <p:cNvGraphicFramePr>
            <a:graphicFrameLocks noChangeAspect="1"/>
          </p:cNvGraphicFramePr>
          <p:nvPr/>
        </p:nvGraphicFramePr>
        <p:xfrm>
          <a:off x="1285875" y="4670425"/>
          <a:ext cx="2147888" cy="822325"/>
        </p:xfrm>
        <a:graphic>
          <a:graphicData uri="http://schemas.openxmlformats.org/presentationml/2006/ole">
            <mc:AlternateContent xmlns:mc="http://schemas.openxmlformats.org/markup-compatibility/2006">
              <mc:Choice xmlns:v="urn:schemas-microsoft-com:vml" Requires="v">
                <p:oleObj spid="_x0000_s57068" name="Equation" r:id="rId13" imgW="1193760" imgH="457200" progId="Equation.DSMT4">
                  <p:embed/>
                </p:oleObj>
              </mc:Choice>
              <mc:Fallback>
                <p:oleObj name="Equation" r:id="rId13" imgW="1193760" imgH="457200" progId="Equation.DSMT4">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85875" y="4670425"/>
                        <a:ext cx="2147888"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2" name="Object 18"/>
          <p:cNvGraphicFramePr>
            <a:graphicFrameLocks noChangeAspect="1"/>
          </p:cNvGraphicFramePr>
          <p:nvPr/>
        </p:nvGraphicFramePr>
        <p:xfrm>
          <a:off x="3732213" y="4633913"/>
          <a:ext cx="2284412" cy="822325"/>
        </p:xfrm>
        <a:graphic>
          <a:graphicData uri="http://schemas.openxmlformats.org/presentationml/2006/ole">
            <mc:AlternateContent xmlns:mc="http://schemas.openxmlformats.org/markup-compatibility/2006">
              <mc:Choice xmlns:v="urn:schemas-microsoft-com:vml" Requires="v">
                <p:oleObj spid="_x0000_s57069" name="Equation" r:id="rId15" imgW="1269720" imgH="457200" progId="Equation.DSMT4">
                  <p:embed/>
                </p:oleObj>
              </mc:Choice>
              <mc:Fallback>
                <p:oleObj name="Equation" r:id="rId15" imgW="1269720" imgH="457200" progId="Equation.DSMT4">
                  <p:embed/>
                  <p:pic>
                    <p:nvPicPr>
                      <p:cNvPr id="0"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32213" y="4633913"/>
                        <a:ext cx="2284412"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3" name="Object 19"/>
          <p:cNvGraphicFramePr>
            <a:graphicFrameLocks noChangeAspect="1"/>
          </p:cNvGraphicFramePr>
          <p:nvPr/>
        </p:nvGraphicFramePr>
        <p:xfrm>
          <a:off x="6178550" y="4614863"/>
          <a:ext cx="2101850" cy="822325"/>
        </p:xfrm>
        <a:graphic>
          <a:graphicData uri="http://schemas.openxmlformats.org/presentationml/2006/ole">
            <mc:AlternateContent xmlns:mc="http://schemas.openxmlformats.org/markup-compatibility/2006">
              <mc:Choice xmlns:v="urn:schemas-microsoft-com:vml" Requires="v">
                <p:oleObj spid="_x0000_s57070" name="Equation" r:id="rId17" imgW="1168200" imgH="457200" progId="Equation.DSMT4">
                  <p:embed/>
                </p:oleObj>
              </mc:Choice>
              <mc:Fallback>
                <p:oleObj name="Equation" r:id="rId17" imgW="1168200" imgH="457200" progId="Equation.DSMT4">
                  <p:embed/>
                  <p:pic>
                    <p:nvPicPr>
                      <p:cNvPr id="0" name="Object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178550" y="4614863"/>
                        <a:ext cx="21018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4" name="Object 20"/>
          <p:cNvGraphicFramePr>
            <a:graphicFrameLocks noChangeAspect="1"/>
          </p:cNvGraphicFramePr>
          <p:nvPr/>
        </p:nvGraphicFramePr>
        <p:xfrm>
          <a:off x="1292225" y="5619750"/>
          <a:ext cx="2147888" cy="822325"/>
        </p:xfrm>
        <a:graphic>
          <a:graphicData uri="http://schemas.openxmlformats.org/presentationml/2006/ole">
            <mc:AlternateContent xmlns:mc="http://schemas.openxmlformats.org/markup-compatibility/2006">
              <mc:Choice xmlns:v="urn:schemas-microsoft-com:vml" Requires="v">
                <p:oleObj spid="_x0000_s57071" name="Equation" r:id="rId19" imgW="1193760" imgH="457200" progId="Equation.DSMT4">
                  <p:embed/>
                </p:oleObj>
              </mc:Choice>
              <mc:Fallback>
                <p:oleObj name="Equation" r:id="rId19" imgW="1193760" imgH="457200" progId="Equation.DSMT4">
                  <p:embed/>
                  <p:pic>
                    <p:nvPicPr>
                      <p:cNvPr id="0"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92225" y="5619750"/>
                        <a:ext cx="2147888"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5" name="Object 21"/>
          <p:cNvGraphicFramePr>
            <a:graphicFrameLocks noChangeAspect="1"/>
          </p:cNvGraphicFramePr>
          <p:nvPr/>
        </p:nvGraphicFramePr>
        <p:xfrm>
          <a:off x="3659188" y="5583238"/>
          <a:ext cx="2147887" cy="822325"/>
        </p:xfrm>
        <a:graphic>
          <a:graphicData uri="http://schemas.openxmlformats.org/presentationml/2006/ole">
            <mc:AlternateContent xmlns:mc="http://schemas.openxmlformats.org/markup-compatibility/2006">
              <mc:Choice xmlns:v="urn:schemas-microsoft-com:vml" Requires="v">
                <p:oleObj spid="_x0000_s57072" name="Equation" r:id="rId21" imgW="1193760" imgH="457200" progId="Equation.DSMT4">
                  <p:embed/>
                </p:oleObj>
              </mc:Choice>
              <mc:Fallback>
                <p:oleObj name="Equation" r:id="rId21" imgW="1193760" imgH="457200" progId="Equation.DSMT4">
                  <p:embed/>
                  <p:pic>
                    <p:nvPicPr>
                      <p:cNvPr id="0" name="Object 2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659188" y="5583238"/>
                        <a:ext cx="2147887"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6" name="Object 22"/>
          <p:cNvGraphicFramePr>
            <a:graphicFrameLocks noChangeAspect="1"/>
          </p:cNvGraphicFramePr>
          <p:nvPr/>
        </p:nvGraphicFramePr>
        <p:xfrm>
          <a:off x="6178550" y="5546725"/>
          <a:ext cx="2284413" cy="822325"/>
        </p:xfrm>
        <a:graphic>
          <a:graphicData uri="http://schemas.openxmlformats.org/presentationml/2006/ole">
            <mc:AlternateContent xmlns:mc="http://schemas.openxmlformats.org/markup-compatibility/2006">
              <mc:Choice xmlns:v="urn:schemas-microsoft-com:vml" Requires="v">
                <p:oleObj spid="_x0000_s57073" name="Equation" r:id="rId23" imgW="1269720" imgH="457200" progId="Equation.DSMT4">
                  <p:embed/>
                </p:oleObj>
              </mc:Choice>
              <mc:Fallback>
                <p:oleObj name="Equation" r:id="rId23" imgW="1269720" imgH="457200" progId="Equation.DSMT4">
                  <p:embed/>
                  <p:pic>
                    <p:nvPicPr>
                      <p:cNvPr id="0" name="Object 2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178550" y="5546725"/>
                        <a:ext cx="2284413"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投影片編號版面配置區 6"/>
          <p:cNvSpPr>
            <a:spLocks noGrp="1"/>
          </p:cNvSpPr>
          <p:nvPr>
            <p:ph type="sldNum" sz="quarter" idx="10"/>
          </p:nvPr>
        </p:nvSpPr>
        <p:spPr/>
        <p:txBody>
          <a:bodyPr/>
          <a:lstStyle/>
          <a:p>
            <a:pPr>
              <a:defRPr/>
            </a:pPr>
            <a:r>
              <a:rPr lang="en-US" altLang="zh-TW"/>
              <a:t>3.</a:t>
            </a:r>
            <a:fld id="{F147B7ED-5748-4AFC-9E23-56BE4DE723B4}" type="slidenum">
              <a:rPr lang="en-US" altLang="zh-TW"/>
              <a:pPr>
                <a:defRPr/>
              </a:pPr>
              <a:t>47</a:t>
            </a:fld>
            <a:endParaRPr lang="en-US" altLang="zh-TW"/>
          </a:p>
        </p:txBody>
      </p:sp>
      <p:sp>
        <p:nvSpPr>
          <p:cNvPr id="48141" name="Rectangle 8"/>
          <p:cNvSpPr>
            <a:spLocks noChangeArrowheads="1"/>
          </p:cNvSpPr>
          <p:nvPr/>
        </p:nvSpPr>
        <p:spPr bwMode="auto">
          <a:xfrm>
            <a:off x="1096963" y="800100"/>
            <a:ext cx="2720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cs typeface="Times New Roman" pitchFamily="18" charset="0"/>
              </a:rPr>
              <a:t>cofactor matrix of</a:t>
            </a:r>
            <a:r>
              <a:rPr lang="en-US" altLang="zh-TW" i="1">
                <a:latin typeface="Times New Roman" pitchFamily="18" charset="0"/>
                <a:ea typeface="標楷體" pitchFamily="65" charset="-120"/>
                <a:cs typeface="Times New Roman" pitchFamily="18" charset="0"/>
              </a:rPr>
              <a:t>  A</a:t>
            </a:r>
            <a:endParaRPr lang="en-US" altLang="zh-TW">
              <a:ea typeface="標楷體" pitchFamily="65" charset="-120"/>
              <a:cs typeface="Times New Roman" pitchFamily="18" charset="0"/>
            </a:endParaRPr>
          </a:p>
        </p:txBody>
      </p:sp>
      <p:graphicFrame>
        <p:nvGraphicFramePr>
          <p:cNvPr id="48130" name="Object 9"/>
          <p:cNvGraphicFramePr>
            <a:graphicFrameLocks noChangeAspect="1"/>
          </p:cNvGraphicFramePr>
          <p:nvPr/>
        </p:nvGraphicFramePr>
        <p:xfrm>
          <a:off x="665163" y="908050"/>
          <a:ext cx="381000" cy="304800"/>
        </p:xfrm>
        <a:graphic>
          <a:graphicData uri="http://schemas.openxmlformats.org/presentationml/2006/ole">
            <mc:AlternateContent xmlns:mc="http://schemas.openxmlformats.org/markup-compatibility/2006">
              <mc:Choice xmlns:v="urn:schemas-microsoft-com:vml" Requires="v">
                <p:oleObj spid="_x0000_s57929" name="方程式" r:id="rId3" imgW="190440" imgH="152280" progId="Equation.3">
                  <p:embed/>
                </p:oleObj>
              </mc:Choice>
              <mc:Fallback>
                <p:oleObj name="方程式" r:id="rId3" imgW="190440" imgH="15228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163" y="908050"/>
                        <a:ext cx="38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1" name="Object 11"/>
          <p:cNvGraphicFramePr>
            <a:graphicFrameLocks noChangeAspect="1"/>
          </p:cNvGraphicFramePr>
          <p:nvPr/>
        </p:nvGraphicFramePr>
        <p:xfrm>
          <a:off x="1325563" y="1289050"/>
          <a:ext cx="2133600" cy="1414463"/>
        </p:xfrm>
        <a:graphic>
          <a:graphicData uri="http://schemas.openxmlformats.org/presentationml/2006/ole">
            <mc:AlternateContent xmlns:mc="http://schemas.openxmlformats.org/markup-compatibility/2006">
              <mc:Choice xmlns:v="urn:schemas-microsoft-com:vml" Requires="v">
                <p:oleObj spid="_x0000_s57930" name="方程式" r:id="rId5" imgW="1079280" imgH="711000" progId="Equation.3">
                  <p:embed/>
                </p:oleObj>
              </mc:Choice>
              <mc:Fallback>
                <p:oleObj name="方程式" r:id="rId5" imgW="1079280" imgH="7110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5563" y="1289050"/>
                        <a:ext cx="2133600" cy="1414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42" name="Rectangle 17"/>
          <p:cNvSpPr>
            <a:spLocks noChangeArrowheads="1"/>
          </p:cNvSpPr>
          <p:nvPr/>
        </p:nvSpPr>
        <p:spPr bwMode="auto">
          <a:xfrm>
            <a:off x="4764088" y="800100"/>
            <a:ext cx="2566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cs typeface="Times New Roman" pitchFamily="18" charset="0"/>
              </a:rPr>
              <a:t>adjoint matrix of</a:t>
            </a:r>
            <a:r>
              <a:rPr lang="en-US" altLang="zh-TW" i="1">
                <a:latin typeface="Times New Roman" pitchFamily="18" charset="0"/>
                <a:ea typeface="標楷體" pitchFamily="65" charset="-120"/>
                <a:cs typeface="Times New Roman" pitchFamily="18" charset="0"/>
              </a:rPr>
              <a:t>  A</a:t>
            </a:r>
            <a:endParaRPr lang="en-US" altLang="zh-TW">
              <a:ea typeface="標楷體" pitchFamily="65" charset="-120"/>
              <a:cs typeface="Times New Roman" pitchFamily="18" charset="0"/>
            </a:endParaRPr>
          </a:p>
        </p:txBody>
      </p:sp>
      <p:graphicFrame>
        <p:nvGraphicFramePr>
          <p:cNvPr id="48132" name="Object 24"/>
          <p:cNvGraphicFramePr>
            <a:graphicFrameLocks noChangeAspect="1"/>
          </p:cNvGraphicFramePr>
          <p:nvPr/>
        </p:nvGraphicFramePr>
        <p:xfrm>
          <a:off x="4102100" y="917575"/>
          <a:ext cx="381000" cy="304800"/>
        </p:xfrm>
        <a:graphic>
          <a:graphicData uri="http://schemas.openxmlformats.org/presentationml/2006/ole">
            <mc:AlternateContent xmlns:mc="http://schemas.openxmlformats.org/markup-compatibility/2006">
              <mc:Choice xmlns:v="urn:schemas-microsoft-com:vml" Requires="v">
                <p:oleObj spid="_x0000_s57931" name="方程式" r:id="rId7" imgW="190440" imgH="152280" progId="Equation.3">
                  <p:embed/>
                </p:oleObj>
              </mc:Choice>
              <mc:Fallback>
                <p:oleObj name="方程式" r:id="rId7" imgW="190440" imgH="152280" progId="Equation.3">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2100" y="917575"/>
                        <a:ext cx="38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3" name="Object 25"/>
          <p:cNvGraphicFramePr>
            <a:graphicFrameLocks noChangeAspect="1"/>
          </p:cNvGraphicFramePr>
          <p:nvPr/>
        </p:nvGraphicFramePr>
        <p:xfrm>
          <a:off x="4337050" y="1335088"/>
          <a:ext cx="3527425" cy="1420812"/>
        </p:xfrm>
        <a:graphic>
          <a:graphicData uri="http://schemas.openxmlformats.org/presentationml/2006/ole">
            <mc:AlternateContent xmlns:mc="http://schemas.openxmlformats.org/markup-compatibility/2006">
              <mc:Choice xmlns:v="urn:schemas-microsoft-com:vml" Requires="v">
                <p:oleObj spid="_x0000_s57932" name="Equation" r:id="rId8" imgW="1765080" imgH="711000" progId="Equation.DSMT4">
                  <p:embed/>
                </p:oleObj>
              </mc:Choice>
              <mc:Fallback>
                <p:oleObj name="Equation" r:id="rId8" imgW="1765080" imgH="711000" progId="Equation.DSMT4">
                  <p:embed/>
                  <p:pic>
                    <p:nvPicPr>
                      <p:cNvPr id="0" name="Object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37050" y="1335088"/>
                        <a:ext cx="3527425" cy="1420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4" name="Object 27"/>
          <p:cNvGraphicFramePr>
            <a:graphicFrameLocks noGrp="1" noChangeAspect="1"/>
          </p:cNvGraphicFramePr>
          <p:nvPr>
            <p:ph sz="quarter" idx="3"/>
          </p:nvPr>
        </p:nvGraphicFramePr>
        <p:xfrm>
          <a:off x="1631950" y="4495800"/>
          <a:ext cx="1701800" cy="1320800"/>
        </p:xfrm>
        <a:graphic>
          <a:graphicData uri="http://schemas.openxmlformats.org/presentationml/2006/ole">
            <mc:AlternateContent xmlns:mc="http://schemas.openxmlformats.org/markup-compatibility/2006">
              <mc:Choice xmlns:v="urn:schemas-microsoft-com:vml" Requires="v">
                <p:oleObj spid="_x0000_s57933" name="方程式" r:id="rId10" imgW="1701720" imgH="1320480" progId="Equation.3">
                  <p:embed/>
                </p:oleObj>
              </mc:Choice>
              <mc:Fallback>
                <p:oleObj name="方程式" r:id="rId10" imgW="1701720" imgH="1320480" progId="Equation.3">
                  <p:embed/>
                  <p:pic>
                    <p:nvPicPr>
                      <p:cNvPr id="0" name="Object 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31950" y="4495800"/>
                        <a:ext cx="1701800"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5" name="Object 26"/>
          <p:cNvGraphicFramePr>
            <a:graphicFrameLocks noChangeAspect="1"/>
          </p:cNvGraphicFramePr>
          <p:nvPr/>
        </p:nvGraphicFramePr>
        <p:xfrm>
          <a:off x="720725" y="3078163"/>
          <a:ext cx="330200" cy="228600"/>
        </p:xfrm>
        <a:graphic>
          <a:graphicData uri="http://schemas.openxmlformats.org/presentationml/2006/ole">
            <mc:AlternateContent xmlns:mc="http://schemas.openxmlformats.org/markup-compatibility/2006">
              <mc:Choice xmlns:v="urn:schemas-microsoft-com:vml" Requires="v">
                <p:oleObj spid="_x0000_s57934" name="方程式" r:id="rId12" imgW="330120" imgH="228600" progId="Equation.3">
                  <p:embed/>
                </p:oleObj>
              </mc:Choice>
              <mc:Fallback>
                <p:oleObj name="方程式" r:id="rId12" imgW="330120" imgH="228600" progId="Equation.3">
                  <p:embed/>
                  <p:pic>
                    <p:nvPicPr>
                      <p:cNvPr id="0" name="Object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0725" y="3078163"/>
                        <a:ext cx="330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8143" name="Rectangle 28"/>
          <p:cNvSpPr>
            <a:spLocks noChangeArrowheads="1"/>
          </p:cNvSpPr>
          <p:nvPr/>
        </p:nvSpPr>
        <p:spPr bwMode="auto">
          <a:xfrm>
            <a:off x="1160463" y="2889250"/>
            <a:ext cx="3268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ea typeface="標楷體" pitchFamily="65" charset="-120"/>
                <a:cs typeface="Times New Roman" pitchFamily="18" charset="0"/>
              </a:rPr>
              <a:t>inverse matrix of</a:t>
            </a:r>
            <a:r>
              <a:rPr lang="en-US" altLang="zh-TW" i="1">
                <a:latin typeface="Times New Roman" pitchFamily="18" charset="0"/>
                <a:ea typeface="標楷體" pitchFamily="65" charset="-120"/>
                <a:cs typeface="Times New Roman" pitchFamily="18" charset="0"/>
              </a:rPr>
              <a:t>  A</a:t>
            </a:r>
            <a:endParaRPr lang="en-US" altLang="zh-TW">
              <a:ea typeface="標楷體" pitchFamily="65" charset="-120"/>
              <a:cs typeface="Times New Roman" pitchFamily="18" charset="0"/>
            </a:endParaRPr>
          </a:p>
        </p:txBody>
      </p:sp>
      <p:graphicFrame>
        <p:nvGraphicFramePr>
          <p:cNvPr id="48136" name="Object 29"/>
          <p:cNvGraphicFramePr>
            <a:graphicFrameLocks noChangeAspect="1"/>
          </p:cNvGraphicFramePr>
          <p:nvPr/>
        </p:nvGraphicFramePr>
        <p:xfrm>
          <a:off x="1119188" y="3538538"/>
          <a:ext cx="2522537" cy="885825"/>
        </p:xfrm>
        <a:graphic>
          <a:graphicData uri="http://schemas.openxmlformats.org/presentationml/2006/ole">
            <mc:AlternateContent xmlns:mc="http://schemas.openxmlformats.org/markup-compatibility/2006">
              <mc:Choice xmlns:v="urn:schemas-microsoft-com:vml" Requires="v">
                <p:oleObj spid="_x0000_s57935" name="Equation" r:id="rId14" imgW="1269720" imgH="444240" progId="Equation.DSMT4">
                  <p:embed/>
                </p:oleObj>
              </mc:Choice>
              <mc:Fallback>
                <p:oleObj name="Equation" r:id="rId14" imgW="1269720" imgH="444240" progId="Equation.DSMT4">
                  <p:embed/>
                  <p:pic>
                    <p:nvPicPr>
                      <p:cNvPr id="0" name="Object 2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19188" y="3538538"/>
                        <a:ext cx="2522537"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7" name="Object 30"/>
          <p:cNvGraphicFramePr>
            <a:graphicFrameLocks noChangeAspect="1"/>
          </p:cNvGraphicFramePr>
          <p:nvPr/>
        </p:nvGraphicFramePr>
        <p:xfrm>
          <a:off x="3802063" y="3697288"/>
          <a:ext cx="1609725" cy="504825"/>
        </p:xfrm>
        <a:graphic>
          <a:graphicData uri="http://schemas.openxmlformats.org/presentationml/2006/ole">
            <mc:AlternateContent xmlns:mc="http://schemas.openxmlformats.org/markup-compatibility/2006">
              <mc:Choice xmlns:v="urn:schemas-microsoft-com:vml" Requires="v">
                <p:oleObj spid="_x0000_s57936" name="Equation" r:id="rId16" imgW="799920" imgH="253800" progId="Equation.DSMT4">
                  <p:embed/>
                </p:oleObj>
              </mc:Choice>
              <mc:Fallback>
                <p:oleObj name="Equation" r:id="rId16" imgW="799920" imgH="253800" progId="Equation.DSMT4">
                  <p:embed/>
                  <p:pic>
                    <p:nvPicPr>
                      <p:cNvPr id="0" name="Object 3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802063" y="3697288"/>
                        <a:ext cx="16097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8" name="Object 31"/>
          <p:cNvGraphicFramePr>
            <a:graphicFrameLocks noGrp="1" noChangeAspect="1"/>
          </p:cNvGraphicFramePr>
          <p:nvPr>
            <p:ph sz="quarter" idx="4"/>
          </p:nvPr>
        </p:nvGraphicFramePr>
        <p:xfrm>
          <a:off x="3384550" y="4495800"/>
          <a:ext cx="1498600" cy="1320800"/>
        </p:xfrm>
        <a:graphic>
          <a:graphicData uri="http://schemas.openxmlformats.org/presentationml/2006/ole">
            <mc:AlternateContent xmlns:mc="http://schemas.openxmlformats.org/markup-compatibility/2006">
              <mc:Choice xmlns:v="urn:schemas-microsoft-com:vml" Requires="v">
                <p:oleObj spid="_x0000_s57937" name="方程式" r:id="rId18" imgW="1498320" imgH="1320480" progId="Equation.3">
                  <p:embed/>
                </p:oleObj>
              </mc:Choice>
              <mc:Fallback>
                <p:oleObj name="方程式" r:id="rId18" imgW="1498320" imgH="1320480" progId="Equation.3">
                  <p:embed/>
                  <p:pic>
                    <p:nvPicPr>
                      <p:cNvPr id="0" name="Object 3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84550" y="4495800"/>
                        <a:ext cx="1498600"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8144" name="Group 35"/>
          <p:cNvGrpSpPr>
            <a:grpSpLocks/>
          </p:cNvGrpSpPr>
          <p:nvPr/>
        </p:nvGrpSpPr>
        <p:grpSpPr bwMode="auto">
          <a:xfrm>
            <a:off x="685800" y="6067425"/>
            <a:ext cx="2663825" cy="457200"/>
            <a:chOff x="432" y="3822"/>
            <a:chExt cx="1678" cy="288"/>
          </a:xfrm>
        </p:grpSpPr>
        <p:sp>
          <p:nvSpPr>
            <p:cNvPr id="48146" name="Rectangle 32"/>
            <p:cNvSpPr>
              <a:spLocks noChangeArrowheads="1"/>
            </p:cNvSpPr>
            <p:nvPr/>
          </p:nvSpPr>
          <p:spPr bwMode="auto">
            <a:xfrm>
              <a:off x="432" y="3822"/>
              <a:ext cx="81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pPr>
                <a:spcBef>
                  <a:spcPct val="20000"/>
                </a:spcBef>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  Check:</a:t>
              </a:r>
            </a:p>
          </p:txBody>
        </p:sp>
        <p:graphicFrame>
          <p:nvGraphicFramePr>
            <p:cNvPr id="48139" name="Object 33"/>
            <p:cNvGraphicFramePr>
              <a:graphicFrameLocks noChangeAspect="1"/>
            </p:cNvGraphicFramePr>
            <p:nvPr/>
          </p:nvGraphicFramePr>
          <p:xfrm>
            <a:off x="1373" y="3825"/>
            <a:ext cx="737" cy="240"/>
          </p:xfrm>
          <a:graphic>
            <a:graphicData uri="http://schemas.openxmlformats.org/presentationml/2006/ole">
              <mc:AlternateContent xmlns:mc="http://schemas.openxmlformats.org/markup-compatibility/2006">
                <mc:Choice xmlns:v="urn:schemas-microsoft-com:vml" Requires="v">
                  <p:oleObj spid="_x0000_s57938" name="方程式" r:id="rId20" imgW="583920" imgH="190440" progId="Equation.3">
                    <p:embed/>
                  </p:oleObj>
                </mc:Choice>
                <mc:Fallback>
                  <p:oleObj name="方程式" r:id="rId20" imgW="583920" imgH="190440" progId="Equation.3">
                    <p:embed/>
                    <p:pic>
                      <p:nvPicPr>
                        <p:cNvPr id="0" name="Object 3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373" y="3825"/>
                          <a:ext cx="737" cy="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8" name="文字方塊 17"/>
          <p:cNvSpPr txBox="1"/>
          <p:nvPr/>
        </p:nvSpPr>
        <p:spPr>
          <a:xfrm>
            <a:off x="5328084" y="3032956"/>
            <a:ext cx="3687762" cy="3770263"/>
          </a:xfrm>
          <a:prstGeom prst="rect">
            <a:avLst/>
          </a:prstGeom>
          <a:noFill/>
        </p:spPr>
        <p:txBody>
          <a:bodyPr>
            <a:spAutoFit/>
          </a:bodyPr>
          <a:lstStyle/>
          <a:p>
            <a:pPr marL="266700" indent="-266700">
              <a:spcBef>
                <a:spcPts val="600"/>
              </a:spcBef>
              <a:defRPr/>
            </a:pPr>
            <a:r>
              <a:rPr lang="en-US" altLang="zh-TW" sz="1800" dirty="0">
                <a:solidFill>
                  <a:srgbClr val="0000FF"/>
                </a:solidFill>
                <a:latin typeface="+mn-lt"/>
              </a:rPr>
              <a:t>※ The computational effort of this method to derive the inverse of a matrix is higher than that of the G.-J. E. (especially to compute the cofactor matrix for a higher-order square matrix)</a:t>
            </a:r>
          </a:p>
          <a:p>
            <a:pPr marL="266700" indent="-266700">
              <a:spcBef>
                <a:spcPts val="600"/>
              </a:spcBef>
              <a:defRPr/>
            </a:pPr>
            <a:r>
              <a:rPr lang="en-US" altLang="zh-TW" sz="1800" dirty="0">
                <a:solidFill>
                  <a:srgbClr val="0000FF"/>
                </a:solidFill>
                <a:latin typeface="+mn-lt"/>
              </a:rPr>
              <a:t>※ However, for computers, it is easier to implement this method than the G.-J. E. since it is not necessary to judge which row operation should be used and the only thing needed to do is to calculate determinants of matrices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0"/>
          </p:nvPr>
        </p:nvSpPr>
        <p:spPr/>
        <p:txBody>
          <a:bodyPr/>
          <a:lstStyle/>
          <a:p>
            <a:pPr>
              <a:defRPr/>
            </a:pPr>
            <a:r>
              <a:rPr lang="en-US" altLang="zh-TW"/>
              <a:t>3.</a:t>
            </a:r>
            <a:fld id="{D0168ED8-CF24-4E78-B750-8A47B3DB0B31}" type="slidenum">
              <a:rPr lang="en-US" altLang="zh-TW"/>
              <a:pPr>
                <a:defRPr/>
              </a:pPr>
              <a:t>48</a:t>
            </a:fld>
            <a:endParaRPr lang="en-US" altLang="zh-TW"/>
          </a:p>
        </p:txBody>
      </p:sp>
      <p:sp>
        <p:nvSpPr>
          <p:cNvPr id="49161" name="Rectangle 3"/>
          <p:cNvSpPr>
            <a:spLocks noGrp="1" noChangeArrowheads="1"/>
          </p:cNvSpPr>
          <p:nvPr>
            <p:ph type="body" sz="half" idx="1"/>
          </p:nvPr>
        </p:nvSpPr>
        <p:spPr>
          <a:xfrm>
            <a:off x="395288" y="838200"/>
            <a:ext cx="6445250" cy="498475"/>
          </a:xfrm>
        </p:spPr>
        <p:txBody>
          <a:bodyPr/>
          <a:lstStyle/>
          <a:p>
            <a:pPr eaLnBrk="1" hangingPunct="1"/>
            <a:r>
              <a:rPr lang="en-US" altLang="zh-TW"/>
              <a:t>Theorem 3.11</a:t>
            </a:r>
            <a:r>
              <a:rPr lang="en-US" altLang="zh-TW" sz="2000"/>
              <a:t>:</a:t>
            </a:r>
            <a:r>
              <a:rPr lang="en-US" altLang="zh-TW"/>
              <a:t> Cramer’s Rule</a:t>
            </a:r>
          </a:p>
        </p:txBody>
      </p:sp>
      <p:graphicFrame>
        <p:nvGraphicFramePr>
          <p:cNvPr id="49154" name="Object 4"/>
          <p:cNvGraphicFramePr>
            <a:graphicFrameLocks noGrp="1" noChangeAspect="1"/>
          </p:cNvGraphicFramePr>
          <p:nvPr>
            <p:ph sz="quarter" idx="2"/>
          </p:nvPr>
        </p:nvGraphicFramePr>
        <p:xfrm>
          <a:off x="884238" y="1371600"/>
          <a:ext cx="3189287" cy="1652588"/>
        </p:xfrm>
        <a:graphic>
          <a:graphicData uri="http://schemas.openxmlformats.org/presentationml/2006/ole">
            <mc:AlternateContent xmlns:mc="http://schemas.openxmlformats.org/markup-compatibility/2006">
              <mc:Choice xmlns:v="urn:schemas-microsoft-com:vml" Requires="v">
                <p:oleObj spid="_x0000_s50118" name="Equation" r:id="rId3" imgW="1765080" imgH="914400" progId="Equation.DSMT4">
                  <p:embed/>
                </p:oleObj>
              </mc:Choice>
              <mc:Fallback>
                <p:oleObj name="Equation" r:id="rId3" imgW="1765080" imgH="9144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238" y="1371600"/>
                        <a:ext cx="3189287" cy="165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5" name="Object 6"/>
          <p:cNvGraphicFramePr>
            <a:graphicFrameLocks noChangeAspect="1"/>
          </p:cNvGraphicFramePr>
          <p:nvPr/>
        </p:nvGraphicFramePr>
        <p:xfrm>
          <a:off x="4243388" y="2078038"/>
          <a:ext cx="1162050" cy="319087"/>
        </p:xfrm>
        <a:graphic>
          <a:graphicData uri="http://schemas.openxmlformats.org/presentationml/2006/ole">
            <mc:AlternateContent xmlns:mc="http://schemas.openxmlformats.org/markup-compatibility/2006">
              <mc:Choice xmlns:v="urn:schemas-microsoft-com:vml" Requires="v">
                <p:oleObj spid="_x0000_s50119" name="Equation" r:id="rId5" imgW="647640" imgH="177480" progId="Equation.DSMT4">
                  <p:embed/>
                </p:oleObj>
              </mc:Choice>
              <mc:Fallback>
                <p:oleObj name="Equation" r:id="rId5" imgW="647640" imgH="1774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43388" y="2078038"/>
                        <a:ext cx="1162050" cy="3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6" name="Object 7"/>
          <p:cNvGraphicFramePr>
            <a:graphicFrameLocks noChangeAspect="1"/>
          </p:cNvGraphicFramePr>
          <p:nvPr/>
        </p:nvGraphicFramePr>
        <p:xfrm>
          <a:off x="884238" y="3392488"/>
          <a:ext cx="4432300" cy="525462"/>
        </p:xfrm>
        <a:graphic>
          <a:graphicData uri="http://schemas.openxmlformats.org/presentationml/2006/ole">
            <mc:AlternateContent xmlns:mc="http://schemas.openxmlformats.org/markup-compatibility/2006">
              <mc:Choice xmlns:v="urn:schemas-microsoft-com:vml" Requires="v">
                <p:oleObj spid="_x0000_s50120" name="Equation" r:id="rId7" imgW="2463480" imgH="291960" progId="Equation.DSMT4">
                  <p:embed/>
                </p:oleObj>
              </mc:Choice>
              <mc:Fallback>
                <p:oleObj name="Equation" r:id="rId7" imgW="2463480" imgH="29196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4238" y="3392488"/>
                        <a:ext cx="4432300"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7" name="Object 8"/>
          <p:cNvGraphicFramePr>
            <a:graphicFrameLocks noChangeAspect="1"/>
          </p:cNvGraphicFramePr>
          <p:nvPr/>
        </p:nvGraphicFramePr>
        <p:xfrm>
          <a:off x="5448300" y="2771775"/>
          <a:ext cx="1096963" cy="1690688"/>
        </p:xfrm>
        <a:graphic>
          <a:graphicData uri="http://schemas.openxmlformats.org/presentationml/2006/ole">
            <mc:AlternateContent xmlns:mc="http://schemas.openxmlformats.org/markup-compatibility/2006">
              <mc:Choice xmlns:v="urn:schemas-microsoft-com:vml" Requires="v">
                <p:oleObj spid="_x0000_s50121" name="Equation" r:id="rId9" imgW="609480" imgH="939600" progId="Equation.DSMT4">
                  <p:embed/>
                </p:oleObj>
              </mc:Choice>
              <mc:Fallback>
                <p:oleObj name="Equation" r:id="rId9" imgW="609480" imgH="93960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48300" y="2771775"/>
                        <a:ext cx="1096963" cy="169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8" name="Object 9"/>
          <p:cNvGraphicFramePr>
            <a:graphicFrameLocks noChangeAspect="1"/>
          </p:cNvGraphicFramePr>
          <p:nvPr/>
        </p:nvGraphicFramePr>
        <p:xfrm>
          <a:off x="6726238" y="2759075"/>
          <a:ext cx="984250" cy="1692275"/>
        </p:xfrm>
        <a:graphic>
          <a:graphicData uri="http://schemas.openxmlformats.org/presentationml/2006/ole">
            <mc:AlternateContent xmlns:mc="http://schemas.openxmlformats.org/markup-compatibility/2006">
              <mc:Choice xmlns:v="urn:schemas-microsoft-com:vml" Requires="v">
                <p:oleObj spid="_x0000_s50122" name="Equation" r:id="rId11" imgW="545760" imgH="939600" progId="Equation.DSMT4">
                  <p:embed/>
                </p:oleObj>
              </mc:Choice>
              <mc:Fallback>
                <p:oleObj name="Equation" r:id="rId11" imgW="545760" imgH="93960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26238" y="2759075"/>
                        <a:ext cx="984250" cy="169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9" name="Object 10"/>
          <p:cNvGraphicFramePr>
            <a:graphicFrameLocks noChangeAspect="1"/>
          </p:cNvGraphicFramePr>
          <p:nvPr/>
        </p:nvGraphicFramePr>
        <p:xfrm>
          <a:off x="920750" y="4624388"/>
          <a:ext cx="5297488" cy="2054225"/>
        </p:xfrm>
        <a:graphic>
          <a:graphicData uri="http://schemas.openxmlformats.org/presentationml/2006/ole">
            <mc:AlternateContent xmlns:mc="http://schemas.openxmlformats.org/markup-compatibility/2006">
              <mc:Choice xmlns:v="urn:schemas-microsoft-com:vml" Requires="v">
                <p:oleObj spid="_x0000_s50123" name="Equation" r:id="rId13" imgW="2946240" imgH="1143000" progId="Equation.DSMT4">
                  <p:embed/>
                </p:oleObj>
              </mc:Choice>
              <mc:Fallback>
                <p:oleObj name="Equation" r:id="rId13" imgW="2946240" imgH="1143000" progId="Equation.DSMT4">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20750" y="4624388"/>
                        <a:ext cx="5297488" cy="205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49162" name="直線單箭頭接點 12"/>
          <p:cNvCxnSpPr>
            <a:cxnSpLocks noChangeShapeType="1"/>
          </p:cNvCxnSpPr>
          <p:nvPr/>
        </p:nvCxnSpPr>
        <p:spPr bwMode="auto">
          <a:xfrm rot="10800000" flipV="1">
            <a:off x="4425950" y="2297113"/>
            <a:ext cx="1898650" cy="1022350"/>
          </a:xfrm>
          <a:prstGeom prst="straightConnector1">
            <a:avLst/>
          </a:prstGeom>
          <a:noFill/>
          <a:ln w="19050" algn="ctr">
            <a:solidFill>
              <a:srgbClr val="0000FF"/>
            </a:solidFill>
            <a:miter lim="800000"/>
            <a:headEnd/>
            <a:tailEnd type="arrow" w="med" len="med"/>
          </a:ln>
          <a:extLst>
            <a:ext uri="{909E8E84-426E-40DD-AFC4-6F175D3DCCD1}">
              <a14:hiddenFill xmlns:a14="http://schemas.microsoft.com/office/drawing/2010/main">
                <a:noFill/>
              </a14:hiddenFill>
            </a:ext>
          </a:extLst>
        </p:spPr>
      </p:cxnSp>
      <p:sp>
        <p:nvSpPr>
          <p:cNvPr id="14" name="文字方塊 13"/>
          <p:cNvSpPr txBox="1"/>
          <p:nvPr/>
        </p:nvSpPr>
        <p:spPr>
          <a:xfrm>
            <a:off x="6324600" y="1676400"/>
            <a:ext cx="2527300" cy="708025"/>
          </a:xfrm>
          <a:prstGeom prst="rect">
            <a:avLst/>
          </a:prstGeom>
          <a:noFill/>
        </p:spPr>
        <p:txBody>
          <a:bodyPr>
            <a:spAutoFit/>
          </a:bodyPr>
          <a:lstStyle/>
          <a:p>
            <a:pPr>
              <a:defRPr/>
            </a:pPr>
            <a:r>
              <a:rPr lang="en-US" altLang="zh-TW" sz="2000" i="1" dirty="0">
                <a:solidFill>
                  <a:srgbClr val="0000FF"/>
                </a:solidFill>
                <a:latin typeface="+mn-lt"/>
              </a:rPr>
              <a:t>A</a:t>
            </a:r>
            <a:r>
              <a:rPr lang="en-US" altLang="zh-TW" sz="2000" baseline="30000" dirty="0">
                <a:solidFill>
                  <a:srgbClr val="0000FF"/>
                </a:solidFill>
                <a:latin typeface="+mn-lt"/>
              </a:rPr>
              <a:t>(</a:t>
            </a:r>
            <a:r>
              <a:rPr lang="en-US" altLang="zh-TW" sz="2000" i="1" baseline="30000" dirty="0" err="1">
                <a:solidFill>
                  <a:srgbClr val="0000FF"/>
                </a:solidFill>
                <a:latin typeface="+mn-lt"/>
              </a:rPr>
              <a:t>i</a:t>
            </a:r>
            <a:r>
              <a:rPr lang="en-US" altLang="zh-TW" sz="2000" baseline="30000" dirty="0">
                <a:solidFill>
                  <a:srgbClr val="0000FF"/>
                </a:solidFill>
                <a:latin typeface="+mn-lt"/>
              </a:rPr>
              <a:t>)</a:t>
            </a:r>
            <a:r>
              <a:rPr lang="en-US" altLang="zh-TW" sz="2000" dirty="0">
                <a:solidFill>
                  <a:srgbClr val="0000FF"/>
                </a:solidFill>
                <a:latin typeface="+mn-lt"/>
              </a:rPr>
              <a:t> represents the </a:t>
            </a:r>
            <a:r>
              <a:rPr lang="en-US" altLang="zh-TW" sz="2000" i="1" dirty="0" err="1">
                <a:solidFill>
                  <a:srgbClr val="0000FF"/>
                </a:solidFill>
                <a:latin typeface="+mn-lt"/>
              </a:rPr>
              <a:t>i-</a:t>
            </a:r>
            <a:r>
              <a:rPr lang="en-US" altLang="zh-TW" sz="2000" dirty="0" err="1">
                <a:solidFill>
                  <a:srgbClr val="0000FF"/>
                </a:solidFill>
                <a:latin typeface="+mn-lt"/>
              </a:rPr>
              <a:t>th</a:t>
            </a:r>
            <a:r>
              <a:rPr lang="en-US" altLang="zh-TW" sz="2000" dirty="0">
                <a:solidFill>
                  <a:srgbClr val="0000FF"/>
                </a:solidFill>
                <a:latin typeface="+mn-lt"/>
              </a:rPr>
              <a:t> column in </a:t>
            </a:r>
            <a:r>
              <a:rPr lang="en-US" altLang="zh-TW" sz="2000" i="1" dirty="0">
                <a:solidFill>
                  <a:srgbClr val="0000FF"/>
                </a:solidFill>
                <a:latin typeface="+mn-lt"/>
              </a:rPr>
              <a:t>A</a:t>
            </a:r>
            <a:endParaRPr lang="zh-TW" altLang="en-US" sz="2000" i="1" dirty="0">
              <a:solidFill>
                <a:srgbClr val="0000FF"/>
              </a:solidFill>
              <a:latin typeface="+mn-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6"/>
          <p:cNvSpPr>
            <a:spLocks noGrp="1"/>
          </p:cNvSpPr>
          <p:nvPr>
            <p:ph type="sldNum" sz="quarter" idx="10"/>
          </p:nvPr>
        </p:nvSpPr>
        <p:spPr/>
        <p:txBody>
          <a:bodyPr/>
          <a:lstStyle/>
          <a:p>
            <a:pPr>
              <a:defRPr/>
            </a:pPr>
            <a:r>
              <a:rPr lang="en-US" altLang="zh-TW"/>
              <a:t>3.</a:t>
            </a:r>
            <a:fld id="{1F7DFFD4-C2C8-473E-B8DB-88944C57E85F}" type="slidenum">
              <a:rPr lang="en-US" altLang="zh-TW"/>
              <a:pPr>
                <a:defRPr/>
              </a:pPr>
              <a:t>49</a:t>
            </a:fld>
            <a:endParaRPr lang="en-US" altLang="zh-TW"/>
          </a:p>
        </p:txBody>
      </p:sp>
      <p:graphicFrame>
        <p:nvGraphicFramePr>
          <p:cNvPr id="50178" name="Object 4"/>
          <p:cNvGraphicFramePr>
            <a:graphicFrameLocks noGrp="1" noChangeAspect="1"/>
          </p:cNvGraphicFramePr>
          <p:nvPr>
            <p:ph sz="quarter" idx="2"/>
          </p:nvPr>
        </p:nvGraphicFramePr>
        <p:xfrm>
          <a:off x="701675" y="982663"/>
          <a:ext cx="5845175" cy="500062"/>
        </p:xfrm>
        <a:graphic>
          <a:graphicData uri="http://schemas.openxmlformats.org/presentationml/2006/ole">
            <mc:AlternateContent xmlns:mc="http://schemas.openxmlformats.org/markup-compatibility/2006">
              <mc:Choice xmlns:v="urn:schemas-microsoft-com:vml" Requires="v">
                <p:oleObj spid="_x0000_s50819" name="Equation" r:id="rId3" imgW="3263760" imgH="279360" progId="Equation.DSMT4">
                  <p:embed/>
                </p:oleObj>
              </mc:Choice>
              <mc:Fallback>
                <p:oleObj name="Equation" r:id="rId3" imgW="3263760" imgH="27936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675" y="982663"/>
                        <a:ext cx="5845175" cy="50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79" name="Object 5"/>
          <p:cNvGraphicFramePr>
            <a:graphicFrameLocks noGrp="1" noChangeAspect="1"/>
          </p:cNvGraphicFramePr>
          <p:nvPr>
            <p:ph sz="quarter" idx="3"/>
          </p:nvPr>
        </p:nvGraphicFramePr>
        <p:xfrm>
          <a:off x="2381250" y="1844675"/>
          <a:ext cx="4686300" cy="1692275"/>
        </p:xfrm>
        <a:graphic>
          <a:graphicData uri="http://schemas.openxmlformats.org/presentationml/2006/ole">
            <mc:AlternateContent xmlns:mc="http://schemas.openxmlformats.org/markup-compatibility/2006">
              <mc:Choice xmlns:v="urn:schemas-microsoft-com:vml" Requires="v">
                <p:oleObj spid="_x0000_s50820" name="Equation" r:id="rId5" imgW="2603160" imgH="939600" progId="Equation.DSMT4">
                  <p:embed/>
                </p:oleObj>
              </mc:Choice>
              <mc:Fallback>
                <p:oleObj name="Equation" r:id="rId5" imgW="2603160" imgH="9396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250" y="1844675"/>
                        <a:ext cx="4686300" cy="169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0" name="Object 7"/>
          <p:cNvGraphicFramePr>
            <a:graphicFrameLocks noGrp="1" noChangeAspect="1"/>
          </p:cNvGraphicFramePr>
          <p:nvPr>
            <p:ph sz="quarter" idx="4"/>
          </p:nvPr>
        </p:nvGraphicFramePr>
        <p:xfrm>
          <a:off x="2308225" y="3867150"/>
          <a:ext cx="4487863" cy="433388"/>
        </p:xfrm>
        <a:graphic>
          <a:graphicData uri="http://schemas.openxmlformats.org/presentationml/2006/ole">
            <mc:AlternateContent xmlns:mc="http://schemas.openxmlformats.org/markup-compatibility/2006">
              <mc:Choice xmlns:v="urn:schemas-microsoft-com:vml" Requires="v">
                <p:oleObj spid="_x0000_s50821" name="Equation" r:id="rId7" imgW="2501640" imgH="241200" progId="Equation.DSMT4">
                  <p:embed/>
                </p:oleObj>
              </mc:Choice>
              <mc:Fallback>
                <p:oleObj name="Equation" r:id="rId7" imgW="2501640" imgH="2412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8225" y="3867150"/>
                        <a:ext cx="4487863"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1" name="Object 10"/>
          <p:cNvGraphicFramePr>
            <a:graphicFrameLocks noChangeAspect="1"/>
          </p:cNvGraphicFramePr>
          <p:nvPr/>
        </p:nvGraphicFramePr>
        <p:xfrm>
          <a:off x="836613" y="4706938"/>
          <a:ext cx="3311525" cy="798512"/>
        </p:xfrm>
        <a:graphic>
          <a:graphicData uri="http://schemas.openxmlformats.org/presentationml/2006/ole">
            <mc:AlternateContent xmlns:mc="http://schemas.openxmlformats.org/markup-compatibility/2006">
              <mc:Choice xmlns:v="urn:schemas-microsoft-com:vml" Requires="v">
                <p:oleObj spid="_x0000_s50822" name="Equation" r:id="rId9" imgW="1841400" imgH="444240" progId="Equation.DSMT4">
                  <p:embed/>
                </p:oleObj>
              </mc:Choice>
              <mc:Fallback>
                <p:oleObj name="Equation" r:id="rId9" imgW="1841400" imgH="44424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6613" y="4706938"/>
                        <a:ext cx="3311525" cy="79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5"/>
          <p:cNvSpPr>
            <a:spLocks noGrp="1"/>
          </p:cNvSpPr>
          <p:nvPr>
            <p:ph type="sldNum" sz="quarter" idx="10"/>
          </p:nvPr>
        </p:nvSpPr>
        <p:spPr/>
        <p:txBody>
          <a:bodyPr/>
          <a:lstStyle/>
          <a:p>
            <a:pPr>
              <a:defRPr/>
            </a:pPr>
            <a:r>
              <a:rPr lang="en-US" altLang="zh-TW"/>
              <a:t>3.</a:t>
            </a:r>
            <a:fld id="{F42BCC8C-0A21-4CEF-B9BA-6DFCFF63FCA6}" type="slidenum">
              <a:rPr lang="en-US" altLang="zh-TW"/>
              <a:pPr>
                <a:defRPr/>
              </a:pPr>
              <a:t>5</a:t>
            </a:fld>
            <a:endParaRPr lang="en-US" altLang="zh-TW"/>
          </a:p>
        </p:txBody>
      </p:sp>
      <p:sp>
        <p:nvSpPr>
          <p:cNvPr id="3087" name="Rectangle 3"/>
          <p:cNvSpPr>
            <a:spLocks noGrp="1" noChangeArrowheads="1"/>
          </p:cNvSpPr>
          <p:nvPr>
            <p:ph type="body" sz="half" idx="1"/>
          </p:nvPr>
        </p:nvSpPr>
        <p:spPr>
          <a:xfrm>
            <a:off x="361950" y="914400"/>
            <a:ext cx="7686675" cy="569913"/>
          </a:xfrm>
        </p:spPr>
        <p:txBody>
          <a:bodyPr/>
          <a:lstStyle/>
          <a:p>
            <a:pPr eaLnBrk="1" hangingPunct="1"/>
            <a:r>
              <a:rPr lang="en-US" altLang="zh-TW"/>
              <a:t>Ex. 1: The determinant of a matrix of order 2</a:t>
            </a:r>
          </a:p>
        </p:txBody>
      </p:sp>
      <p:graphicFrame>
        <p:nvGraphicFramePr>
          <p:cNvPr id="3074" name="Object 71"/>
          <p:cNvGraphicFramePr>
            <a:graphicFrameLocks noChangeAspect="1"/>
          </p:cNvGraphicFramePr>
          <p:nvPr>
            <p:extLst>
              <p:ext uri="{D42A27DB-BD31-4B8C-83A1-F6EECF244321}">
                <p14:modId xmlns:p14="http://schemas.microsoft.com/office/powerpoint/2010/main" val="1453017554"/>
              </p:ext>
            </p:extLst>
          </p:nvPr>
        </p:nvGraphicFramePr>
        <p:xfrm>
          <a:off x="934206" y="1539317"/>
          <a:ext cx="4033838" cy="917575"/>
        </p:xfrm>
        <a:graphic>
          <a:graphicData uri="http://schemas.openxmlformats.org/presentationml/2006/ole">
            <mc:AlternateContent xmlns:mc="http://schemas.openxmlformats.org/markup-compatibility/2006">
              <mc:Choice xmlns:v="urn:schemas-microsoft-com:vml" Requires="v">
                <p:oleObj spid="_x0000_s4034" name="方程式" r:id="rId3" imgW="1993680" imgH="457200" progId="Equation.3">
                  <p:embed/>
                </p:oleObj>
              </mc:Choice>
              <mc:Fallback>
                <p:oleObj name="方程式" r:id="rId3" imgW="1993680" imgH="457200" progId="Equation.3">
                  <p:embed/>
                  <p:pic>
                    <p:nvPicPr>
                      <p:cNvPr id="0" name="Object 71"/>
                      <p:cNvPicPr>
                        <a:picLocks noChangeAspect="1" noChangeArrowheads="1"/>
                      </p:cNvPicPr>
                      <p:nvPr/>
                    </p:nvPicPr>
                    <p:blipFill>
                      <a:blip r:embed="rId4"/>
                      <a:srcRect/>
                      <a:stretch>
                        <a:fillRect/>
                      </a:stretch>
                    </p:blipFill>
                    <p:spPr bwMode="auto">
                      <a:xfrm>
                        <a:off x="934206" y="1539317"/>
                        <a:ext cx="4033838" cy="917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73"/>
          <p:cNvGraphicFramePr>
            <a:graphicFrameLocks noChangeAspect="1"/>
          </p:cNvGraphicFramePr>
          <p:nvPr>
            <p:extLst>
              <p:ext uri="{D42A27DB-BD31-4B8C-83A1-F6EECF244321}">
                <p14:modId xmlns:p14="http://schemas.microsoft.com/office/powerpoint/2010/main" val="852171118"/>
              </p:ext>
            </p:extLst>
          </p:nvPr>
        </p:nvGraphicFramePr>
        <p:xfrm>
          <a:off x="935596" y="2744924"/>
          <a:ext cx="3657600" cy="914400"/>
        </p:xfrm>
        <a:graphic>
          <a:graphicData uri="http://schemas.openxmlformats.org/presentationml/2006/ole">
            <mc:AlternateContent xmlns:mc="http://schemas.openxmlformats.org/markup-compatibility/2006">
              <mc:Choice xmlns:v="urn:schemas-microsoft-com:vml" Requires="v">
                <p:oleObj spid="_x0000_s4035" name="方程式" r:id="rId5" imgW="1828800" imgH="457200" progId="Equation.3">
                  <p:embed/>
                </p:oleObj>
              </mc:Choice>
              <mc:Fallback>
                <p:oleObj name="方程式" r:id="rId5" imgW="1828800" imgH="457200" progId="Equation.3">
                  <p:embed/>
                  <p:pic>
                    <p:nvPicPr>
                      <p:cNvPr id="0" name="Object 73"/>
                      <p:cNvPicPr>
                        <a:picLocks noChangeAspect="1" noChangeArrowheads="1"/>
                      </p:cNvPicPr>
                      <p:nvPr/>
                    </p:nvPicPr>
                    <p:blipFill>
                      <a:blip r:embed="rId6"/>
                      <a:srcRect/>
                      <a:stretch>
                        <a:fillRect/>
                      </a:stretch>
                    </p:blipFill>
                    <p:spPr bwMode="auto">
                      <a:xfrm>
                        <a:off x="935596" y="2744924"/>
                        <a:ext cx="36576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75"/>
          <p:cNvGraphicFramePr>
            <a:graphicFrameLocks noChangeAspect="1"/>
          </p:cNvGraphicFramePr>
          <p:nvPr>
            <p:extLst>
              <p:ext uri="{D42A27DB-BD31-4B8C-83A1-F6EECF244321}">
                <p14:modId xmlns:p14="http://schemas.microsoft.com/office/powerpoint/2010/main" val="4237954512"/>
              </p:ext>
            </p:extLst>
          </p:nvPr>
        </p:nvGraphicFramePr>
        <p:xfrm>
          <a:off x="935596" y="3933056"/>
          <a:ext cx="4470400" cy="914400"/>
        </p:xfrm>
        <a:graphic>
          <a:graphicData uri="http://schemas.openxmlformats.org/presentationml/2006/ole">
            <mc:AlternateContent xmlns:mc="http://schemas.openxmlformats.org/markup-compatibility/2006">
              <mc:Choice xmlns:v="urn:schemas-microsoft-com:vml" Requires="v">
                <p:oleObj spid="_x0000_s4036" name="方程式" r:id="rId7" imgW="2234880" imgH="457200" progId="Equation.3">
                  <p:embed/>
                </p:oleObj>
              </mc:Choice>
              <mc:Fallback>
                <p:oleObj name="方程式" r:id="rId7" imgW="2234880" imgH="457200" progId="Equation.3">
                  <p:embed/>
                  <p:pic>
                    <p:nvPicPr>
                      <p:cNvPr id="0" name="Object 75"/>
                      <p:cNvPicPr>
                        <a:picLocks noChangeAspect="1" noChangeArrowheads="1"/>
                      </p:cNvPicPr>
                      <p:nvPr/>
                    </p:nvPicPr>
                    <p:blipFill>
                      <a:blip r:embed="rId8"/>
                      <a:srcRect/>
                      <a:stretch>
                        <a:fillRect/>
                      </a:stretch>
                    </p:blipFill>
                    <p:spPr bwMode="auto">
                      <a:xfrm>
                        <a:off x="935596" y="3933056"/>
                        <a:ext cx="4470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8" name="Rectangle 77"/>
          <p:cNvSpPr>
            <a:spLocks noChangeArrowheads="1"/>
          </p:cNvSpPr>
          <p:nvPr/>
        </p:nvSpPr>
        <p:spPr bwMode="auto">
          <a:xfrm>
            <a:off x="358775" y="5192713"/>
            <a:ext cx="8612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pPr>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 Note: </a:t>
            </a:r>
            <a:r>
              <a:rPr lang="en-US" altLang="zh-TW">
                <a:latin typeface="Times New Roman" pitchFamily="18" charset="0"/>
                <a:ea typeface="標楷體" pitchFamily="65" charset="-120"/>
              </a:rPr>
              <a:t>The determinant of a matrix can be positive, zero, or negative</a:t>
            </a:r>
            <a:endParaRPr lang="en-US" altLang="zh-TW">
              <a:latin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0"/>
          </p:nvPr>
        </p:nvSpPr>
        <p:spPr/>
        <p:txBody>
          <a:bodyPr/>
          <a:lstStyle/>
          <a:p>
            <a:pPr>
              <a:defRPr/>
            </a:pPr>
            <a:r>
              <a:rPr lang="en-US" altLang="zh-TW"/>
              <a:t>3.</a:t>
            </a:r>
            <a:fld id="{28CE111F-4B78-47BE-961C-A053EAE101EB}" type="slidenum">
              <a:rPr lang="en-US" altLang="zh-TW"/>
              <a:pPr>
                <a:defRPr/>
              </a:pPr>
              <a:t>50</a:t>
            </a:fld>
            <a:endParaRPr lang="en-US" altLang="zh-TW"/>
          </a:p>
        </p:txBody>
      </p:sp>
      <p:sp>
        <p:nvSpPr>
          <p:cNvPr id="51208" name="Rectangle 3"/>
          <p:cNvSpPr>
            <a:spLocks noGrp="1" noChangeArrowheads="1"/>
          </p:cNvSpPr>
          <p:nvPr>
            <p:ph type="body" sz="half" idx="1"/>
          </p:nvPr>
        </p:nvSpPr>
        <p:spPr>
          <a:xfrm>
            <a:off x="395288" y="788988"/>
            <a:ext cx="3886200" cy="569912"/>
          </a:xfrm>
        </p:spPr>
        <p:txBody>
          <a:bodyPr/>
          <a:lstStyle/>
          <a:p>
            <a:pPr eaLnBrk="1" hangingPunct="1"/>
            <a:r>
              <a:rPr lang="en-US" altLang="zh-TW"/>
              <a:t>Pf:</a:t>
            </a:r>
          </a:p>
        </p:txBody>
      </p:sp>
      <p:graphicFrame>
        <p:nvGraphicFramePr>
          <p:cNvPr id="51202" name="Object 4"/>
          <p:cNvGraphicFramePr>
            <a:graphicFrameLocks noGrp="1" noChangeAspect="1"/>
          </p:cNvGraphicFramePr>
          <p:nvPr>
            <p:ph sz="quarter" idx="2"/>
          </p:nvPr>
        </p:nvGraphicFramePr>
        <p:xfrm>
          <a:off x="2162175" y="1311275"/>
          <a:ext cx="1554163" cy="406400"/>
        </p:xfrm>
        <a:graphic>
          <a:graphicData uri="http://schemas.openxmlformats.org/presentationml/2006/ole">
            <mc:AlternateContent xmlns:mc="http://schemas.openxmlformats.org/markup-compatibility/2006">
              <mc:Choice xmlns:v="urn:schemas-microsoft-com:vml" Requires="v">
                <p:oleObj spid="_x0000_s52006" name="Equation" r:id="rId3" imgW="774360" imgH="203040" progId="Equation.DSMT4">
                  <p:embed/>
                </p:oleObj>
              </mc:Choice>
              <mc:Fallback>
                <p:oleObj name="Equation" r:id="rId3" imgW="77436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175" y="1311275"/>
                        <a:ext cx="1554163"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9" name="Rectangle 5"/>
          <p:cNvSpPr>
            <a:spLocks noChangeArrowheads="1"/>
          </p:cNvSpPr>
          <p:nvPr/>
        </p:nvSpPr>
        <p:spPr bwMode="auto">
          <a:xfrm>
            <a:off x="1041400" y="1246188"/>
            <a:ext cx="1120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t> </a:t>
            </a:r>
            <a:r>
              <a:rPr lang="en-US" altLang="zh-TW" i="1">
                <a:latin typeface="Times New Roman" pitchFamily="18" charset="0"/>
                <a:cs typeface="Times New Roman" pitchFamily="18" charset="0"/>
              </a:rPr>
              <a:t>A</a:t>
            </a:r>
            <a:r>
              <a:rPr lang="en-US" altLang="zh-TW" b="1">
                <a:latin typeface="Times New Roman" pitchFamily="18" charset="0"/>
                <a:cs typeface="Times New Roman" pitchFamily="18" charset="0"/>
              </a:rPr>
              <a:t>x</a:t>
            </a:r>
            <a:r>
              <a:rPr lang="en-US" altLang="zh-TW">
                <a:latin typeface="Times New Roman" pitchFamily="18" charset="0"/>
                <a:cs typeface="Times New Roman" pitchFamily="18" charset="0"/>
              </a:rPr>
              <a:t> = </a:t>
            </a:r>
            <a:r>
              <a:rPr lang="en-US" altLang="zh-TW" b="1">
                <a:latin typeface="Times New Roman" pitchFamily="18" charset="0"/>
                <a:cs typeface="Times New Roman" pitchFamily="18" charset="0"/>
              </a:rPr>
              <a:t>b</a:t>
            </a:r>
            <a:endParaRPr lang="en-US" altLang="zh-TW"/>
          </a:p>
        </p:txBody>
      </p:sp>
      <p:graphicFrame>
        <p:nvGraphicFramePr>
          <p:cNvPr id="51203" name="Object 7"/>
          <p:cNvGraphicFramePr>
            <a:graphicFrameLocks noChangeAspect="1"/>
          </p:cNvGraphicFramePr>
          <p:nvPr/>
        </p:nvGraphicFramePr>
        <p:xfrm>
          <a:off x="1143000" y="2008188"/>
          <a:ext cx="1403350" cy="341312"/>
        </p:xfrm>
        <a:graphic>
          <a:graphicData uri="http://schemas.openxmlformats.org/presentationml/2006/ole">
            <mc:AlternateContent xmlns:mc="http://schemas.openxmlformats.org/markup-compatibility/2006">
              <mc:Choice xmlns:v="urn:schemas-microsoft-com:vml" Requires="v">
                <p:oleObj spid="_x0000_s52007" name="方程式" r:id="rId5" imgW="1409400" imgH="342720" progId="Equation.3">
                  <p:embed/>
                </p:oleObj>
              </mc:Choice>
              <mc:Fallback>
                <p:oleObj name="方程式" r:id="rId5" imgW="1409400" imgH="34272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2008188"/>
                        <a:ext cx="1403350"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4" name="Object 8"/>
          <p:cNvGraphicFramePr>
            <a:graphicFrameLocks noGrp="1" noChangeAspect="1"/>
          </p:cNvGraphicFramePr>
          <p:nvPr>
            <p:ph sz="quarter" idx="3"/>
          </p:nvPr>
        </p:nvGraphicFramePr>
        <p:xfrm>
          <a:off x="2636838" y="1822450"/>
          <a:ext cx="2159000" cy="838200"/>
        </p:xfrm>
        <a:graphic>
          <a:graphicData uri="http://schemas.openxmlformats.org/presentationml/2006/ole">
            <mc:AlternateContent xmlns:mc="http://schemas.openxmlformats.org/markup-compatibility/2006">
              <mc:Choice xmlns:v="urn:schemas-microsoft-com:vml" Requires="v">
                <p:oleObj spid="_x0000_s52008" name="Equation" r:id="rId7" imgW="1079280" imgH="419040" progId="Equation.DSMT4">
                  <p:embed/>
                </p:oleObj>
              </mc:Choice>
              <mc:Fallback>
                <p:oleObj name="Equation" r:id="rId7" imgW="1079280" imgH="41904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36838" y="1822450"/>
                        <a:ext cx="21590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5" name="Object 9"/>
          <p:cNvGraphicFramePr>
            <a:graphicFrameLocks noChangeAspect="1"/>
          </p:cNvGraphicFramePr>
          <p:nvPr/>
        </p:nvGraphicFramePr>
        <p:xfrm>
          <a:off x="1676400" y="2755900"/>
          <a:ext cx="4365625" cy="1878013"/>
        </p:xfrm>
        <a:graphic>
          <a:graphicData uri="http://schemas.openxmlformats.org/presentationml/2006/ole">
            <mc:AlternateContent xmlns:mc="http://schemas.openxmlformats.org/markup-compatibility/2006">
              <mc:Choice xmlns:v="urn:schemas-microsoft-com:vml" Requires="v">
                <p:oleObj spid="_x0000_s52009" name="Equation" r:id="rId9" imgW="2184120" imgH="939600" progId="Equation.DSMT4">
                  <p:embed/>
                </p:oleObj>
              </mc:Choice>
              <mc:Fallback>
                <p:oleObj name="Equation" r:id="rId9" imgW="2184120" imgH="93960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2755900"/>
                        <a:ext cx="4365625" cy="187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6" name="Object 11"/>
          <p:cNvGraphicFramePr>
            <a:graphicFrameLocks noChangeAspect="1"/>
          </p:cNvGraphicFramePr>
          <p:nvPr/>
        </p:nvGraphicFramePr>
        <p:xfrm>
          <a:off x="1692275" y="4799013"/>
          <a:ext cx="4478338" cy="1879600"/>
        </p:xfrm>
        <a:graphic>
          <a:graphicData uri="http://schemas.openxmlformats.org/presentationml/2006/ole">
            <mc:AlternateContent xmlns:mc="http://schemas.openxmlformats.org/markup-compatibility/2006">
              <mc:Choice xmlns:v="urn:schemas-microsoft-com:vml" Requires="v">
                <p:oleObj spid="_x0000_s52010" name="Equation" r:id="rId11" imgW="2234880" imgH="939600" progId="Equation.DSMT4">
                  <p:embed/>
                </p:oleObj>
              </mc:Choice>
              <mc:Fallback>
                <p:oleObj name="Equation" r:id="rId11" imgW="2234880" imgH="939600" progId="Equation.DSMT4">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92275" y="4799013"/>
                        <a:ext cx="4478338" cy="187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0" name="Rectangle 5"/>
          <p:cNvSpPr>
            <a:spLocks noChangeArrowheads="1"/>
          </p:cNvSpPr>
          <p:nvPr/>
        </p:nvSpPr>
        <p:spPr bwMode="auto">
          <a:xfrm>
            <a:off x="4754563" y="2006600"/>
            <a:ext cx="3687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sz="2000">
                <a:solidFill>
                  <a:srgbClr val="0000FF"/>
                </a:solidFill>
              </a:rPr>
              <a:t> </a:t>
            </a:r>
            <a:r>
              <a:rPr lang="en-US" altLang="zh-TW" sz="2000">
                <a:solidFill>
                  <a:srgbClr val="0000FF"/>
                </a:solidFill>
                <a:latin typeface="Times New Roman" pitchFamily="18" charset="0"/>
                <a:cs typeface="Times New Roman" pitchFamily="18" charset="0"/>
              </a:rPr>
              <a:t>(according to Thm. 3.10)</a:t>
            </a:r>
            <a:endParaRPr lang="en-US" altLang="zh-TW" sz="2000">
              <a:solidFill>
                <a:srgbClr val="0000FF"/>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0"/>
          </p:nvPr>
        </p:nvSpPr>
        <p:spPr/>
        <p:txBody>
          <a:bodyPr/>
          <a:lstStyle/>
          <a:p>
            <a:pPr>
              <a:defRPr/>
            </a:pPr>
            <a:r>
              <a:rPr lang="en-US" altLang="zh-TW"/>
              <a:t>3.</a:t>
            </a:r>
            <a:fld id="{DDD714E8-7334-45E8-9ABD-A9091262C7CC}" type="slidenum">
              <a:rPr lang="en-US" altLang="zh-TW"/>
              <a:pPr>
                <a:defRPr/>
              </a:pPr>
              <a:t>51</a:t>
            </a:fld>
            <a:endParaRPr lang="en-US" altLang="zh-TW"/>
          </a:p>
        </p:txBody>
      </p:sp>
      <p:graphicFrame>
        <p:nvGraphicFramePr>
          <p:cNvPr id="52227" name="Object 1034"/>
          <p:cNvGraphicFramePr>
            <a:graphicFrameLocks noChangeAspect="1"/>
          </p:cNvGraphicFramePr>
          <p:nvPr/>
        </p:nvGraphicFramePr>
        <p:xfrm>
          <a:off x="1295400" y="1341438"/>
          <a:ext cx="5599113" cy="3759200"/>
        </p:xfrm>
        <a:graphic>
          <a:graphicData uri="http://schemas.openxmlformats.org/presentationml/2006/ole">
            <mc:AlternateContent xmlns:mc="http://schemas.openxmlformats.org/markup-compatibility/2006">
              <mc:Choice xmlns:v="urn:schemas-microsoft-com:vml" Requires="v">
                <p:oleObj spid="_x0000_s52739" name="Equation" r:id="rId3" imgW="2793960" imgH="1879560" progId="Equation.DSMT4">
                  <p:embed/>
                </p:oleObj>
              </mc:Choice>
              <mc:Fallback>
                <p:oleObj name="Equation" r:id="rId3" imgW="2793960" imgH="1879560" progId="Equation.DSMT4">
                  <p:embed/>
                  <p:pic>
                    <p:nvPicPr>
                      <p:cNvPr id="0" name="Object 10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341438"/>
                        <a:ext cx="5599113"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28" name="Object 1037"/>
          <p:cNvGraphicFramePr>
            <a:graphicFrameLocks noChangeAspect="1"/>
          </p:cNvGraphicFramePr>
          <p:nvPr/>
        </p:nvGraphicFramePr>
        <p:xfrm>
          <a:off x="1358900" y="5510213"/>
          <a:ext cx="3684588" cy="889000"/>
        </p:xfrm>
        <a:graphic>
          <a:graphicData uri="http://schemas.openxmlformats.org/presentationml/2006/ole">
            <mc:AlternateContent xmlns:mc="http://schemas.openxmlformats.org/markup-compatibility/2006">
              <mc:Choice xmlns:v="urn:schemas-microsoft-com:vml" Requires="v">
                <p:oleObj spid="_x0000_s52740" name="Equation" r:id="rId5" imgW="1841400" imgH="444240" progId="Equation.DSMT4">
                  <p:embed/>
                </p:oleObj>
              </mc:Choice>
              <mc:Fallback>
                <p:oleObj name="Equation" r:id="rId5" imgW="1841400" imgH="444240" progId="Equation.DSMT4">
                  <p:embed/>
                  <p:pic>
                    <p:nvPicPr>
                      <p:cNvPr id="0" name="Object 10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8900" y="5510213"/>
                        <a:ext cx="3684588"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29" name="Object 7"/>
          <p:cNvGraphicFramePr>
            <a:graphicFrameLocks noChangeAspect="1"/>
          </p:cNvGraphicFramePr>
          <p:nvPr>
            <p:extLst>
              <p:ext uri="{D42A27DB-BD31-4B8C-83A1-F6EECF244321}">
                <p14:modId xmlns:p14="http://schemas.microsoft.com/office/powerpoint/2010/main" val="2262640942"/>
              </p:ext>
            </p:extLst>
          </p:nvPr>
        </p:nvGraphicFramePr>
        <p:xfrm>
          <a:off x="4879280" y="3757613"/>
          <a:ext cx="4013200" cy="730250"/>
        </p:xfrm>
        <a:graphic>
          <a:graphicData uri="http://schemas.openxmlformats.org/presentationml/2006/ole">
            <mc:AlternateContent xmlns:mc="http://schemas.openxmlformats.org/markup-compatibility/2006">
              <mc:Choice xmlns:v="urn:schemas-microsoft-com:vml" Requires="v">
                <p:oleObj spid="_x0000_s52741" name="Equation" r:id="rId7" imgW="2514600" imgH="457200" progId="Equation.DSMT4">
                  <p:embed/>
                </p:oleObj>
              </mc:Choice>
              <mc:Fallback>
                <p:oleObj name="Equation" r:id="rId7" imgW="2514600" imgH="457200" progId="Equation.DSMT4">
                  <p:embed/>
                  <p:pic>
                    <p:nvPicPr>
                      <p:cNvPr id="0" name="Object 7"/>
                      <p:cNvPicPr>
                        <a:picLocks noChangeAspect="1" noChangeArrowheads="1"/>
                      </p:cNvPicPr>
                      <p:nvPr/>
                    </p:nvPicPr>
                    <p:blipFill>
                      <a:blip r:embed="rId8"/>
                      <a:srcRect/>
                      <a:stretch>
                        <a:fillRect/>
                      </a:stretch>
                    </p:blipFill>
                    <p:spPr bwMode="auto">
                      <a:xfrm>
                        <a:off x="4879280" y="3757613"/>
                        <a:ext cx="4013200"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2499425A-FBA7-462C-A912-D5739E9EB569}" type="slidenum">
              <a:rPr lang="en-US" altLang="zh-TW"/>
              <a:pPr>
                <a:defRPr/>
              </a:pPr>
              <a:t>52</a:t>
            </a:fld>
            <a:endParaRPr lang="en-US" altLang="zh-TW"/>
          </a:p>
        </p:txBody>
      </p:sp>
      <p:sp>
        <p:nvSpPr>
          <p:cNvPr id="53259" name="Rectangle 2051"/>
          <p:cNvSpPr>
            <a:spLocks noGrp="1" noChangeArrowheads="1"/>
          </p:cNvSpPr>
          <p:nvPr>
            <p:ph type="body" sz="half" idx="1"/>
          </p:nvPr>
        </p:nvSpPr>
        <p:spPr>
          <a:xfrm>
            <a:off x="395288" y="838200"/>
            <a:ext cx="8461375" cy="498475"/>
          </a:xfrm>
        </p:spPr>
        <p:txBody>
          <a:bodyPr/>
          <a:lstStyle/>
          <a:p>
            <a:pPr eaLnBrk="1" hangingPunct="1"/>
            <a:r>
              <a:rPr lang="en-US" altLang="zh-TW" dirty="0"/>
              <a:t>Ex 4: </a:t>
            </a:r>
            <a:r>
              <a:rPr lang="en-US" altLang="zh-TW" dirty="0">
                <a:solidFill>
                  <a:srgbClr val="FF0000"/>
                </a:solidFill>
              </a:rPr>
              <a:t>Use Cramer’s rule to solve the system of linear equation</a:t>
            </a:r>
            <a:r>
              <a:rPr lang="en-US" altLang="zh-TW" i="1" dirty="0">
                <a:solidFill>
                  <a:srgbClr val="FF0000"/>
                </a:solidFill>
              </a:rPr>
              <a:t> </a:t>
            </a:r>
          </a:p>
        </p:txBody>
      </p:sp>
      <p:graphicFrame>
        <p:nvGraphicFramePr>
          <p:cNvPr id="53250" name="Object 2054"/>
          <p:cNvGraphicFramePr>
            <a:graphicFrameLocks noChangeAspect="1"/>
          </p:cNvGraphicFramePr>
          <p:nvPr/>
        </p:nvGraphicFramePr>
        <p:xfrm>
          <a:off x="2746375" y="1311275"/>
          <a:ext cx="3448050" cy="1281113"/>
        </p:xfrm>
        <a:graphic>
          <a:graphicData uri="http://schemas.openxmlformats.org/presentationml/2006/ole">
            <mc:AlternateContent xmlns:mc="http://schemas.openxmlformats.org/markup-compatibility/2006">
              <mc:Choice xmlns:v="urn:schemas-microsoft-com:vml" Requires="v">
                <p:oleObj spid="_x0000_s59653" name="方程式" r:id="rId3" imgW="3466800" imgH="1282680" progId="Equation.3">
                  <p:embed/>
                </p:oleObj>
              </mc:Choice>
              <mc:Fallback>
                <p:oleObj name="方程式" r:id="rId3" imgW="3466800" imgH="1282680" progId="Equation.3">
                  <p:embed/>
                  <p:pic>
                    <p:nvPicPr>
                      <p:cNvPr id="0" name="Object 20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6375" y="1311275"/>
                        <a:ext cx="3448050" cy="1281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60" name="Rectangle 2055"/>
          <p:cNvSpPr>
            <a:spLocks noChangeArrowheads="1"/>
          </p:cNvSpPr>
          <p:nvPr/>
        </p:nvSpPr>
        <p:spPr bwMode="auto">
          <a:xfrm>
            <a:off x="568325" y="2589213"/>
            <a:ext cx="67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pPr>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graphicFrame>
        <p:nvGraphicFramePr>
          <p:cNvPr id="53251" name="Object 2052"/>
          <p:cNvGraphicFramePr>
            <a:graphicFrameLocks noChangeAspect="1"/>
          </p:cNvGraphicFramePr>
          <p:nvPr/>
        </p:nvGraphicFramePr>
        <p:xfrm>
          <a:off x="4948238" y="3043238"/>
          <a:ext cx="3224212" cy="1341437"/>
        </p:xfrm>
        <a:graphic>
          <a:graphicData uri="http://schemas.openxmlformats.org/presentationml/2006/ole">
            <mc:AlternateContent xmlns:mc="http://schemas.openxmlformats.org/markup-compatibility/2006">
              <mc:Choice xmlns:v="urn:schemas-microsoft-com:vml" Requires="v">
                <p:oleObj spid="_x0000_s59654" name="方程式" r:id="rId5" imgW="3174840" imgH="1320480" progId="Equation.3">
                  <p:embed/>
                </p:oleObj>
              </mc:Choice>
              <mc:Fallback>
                <p:oleObj name="方程式" r:id="rId5" imgW="3174840" imgH="1320480" progId="Equation.3">
                  <p:embed/>
                  <p:pic>
                    <p:nvPicPr>
                      <p:cNvPr id="0" name="Object 20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8238" y="3043238"/>
                        <a:ext cx="3224212" cy="1341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2" name="Object 2057"/>
          <p:cNvGraphicFramePr>
            <a:graphicFrameLocks noChangeAspect="1"/>
          </p:cNvGraphicFramePr>
          <p:nvPr/>
        </p:nvGraphicFramePr>
        <p:xfrm>
          <a:off x="1062038" y="3043238"/>
          <a:ext cx="3429000" cy="1414462"/>
        </p:xfrm>
        <a:graphic>
          <a:graphicData uri="http://schemas.openxmlformats.org/presentationml/2006/ole">
            <mc:AlternateContent xmlns:mc="http://schemas.openxmlformats.org/markup-compatibility/2006">
              <mc:Choice xmlns:v="urn:schemas-microsoft-com:vml" Requires="v">
                <p:oleObj spid="_x0000_s59655" name="方程式" r:id="rId7" imgW="1726920" imgH="711000" progId="Equation.3">
                  <p:embed/>
                </p:oleObj>
              </mc:Choice>
              <mc:Fallback>
                <p:oleObj name="方程式" r:id="rId7" imgW="1726920" imgH="711000" progId="Equation.3">
                  <p:embed/>
                  <p:pic>
                    <p:nvPicPr>
                      <p:cNvPr id="0" name="Object 205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2038" y="3043238"/>
                        <a:ext cx="3429000" cy="1414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3" name="Object 2058"/>
          <p:cNvGraphicFramePr>
            <a:graphicFrameLocks noChangeAspect="1"/>
          </p:cNvGraphicFramePr>
          <p:nvPr/>
        </p:nvGraphicFramePr>
        <p:xfrm>
          <a:off x="1138238" y="4491038"/>
          <a:ext cx="3490912" cy="1296987"/>
        </p:xfrm>
        <a:graphic>
          <a:graphicData uri="http://schemas.openxmlformats.org/presentationml/2006/ole">
            <mc:AlternateContent xmlns:mc="http://schemas.openxmlformats.org/markup-compatibility/2006">
              <mc:Choice xmlns:v="urn:schemas-microsoft-com:vml" Requires="v">
                <p:oleObj spid="_x0000_s59656" name="方程式" r:id="rId9" imgW="3555720" imgH="1320480" progId="Equation.3">
                  <p:embed/>
                </p:oleObj>
              </mc:Choice>
              <mc:Fallback>
                <p:oleObj name="方程式" r:id="rId9" imgW="3555720" imgH="1320480" progId="Equation.3">
                  <p:embed/>
                  <p:pic>
                    <p:nvPicPr>
                      <p:cNvPr id="0" name="Object 205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38238" y="4491038"/>
                        <a:ext cx="3490912" cy="129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4" name="Object 2059"/>
          <p:cNvGraphicFramePr>
            <a:graphicFrameLocks noChangeAspect="1"/>
          </p:cNvGraphicFramePr>
          <p:nvPr/>
        </p:nvGraphicFramePr>
        <p:xfrm>
          <a:off x="4948238" y="4491038"/>
          <a:ext cx="3494087" cy="1320800"/>
        </p:xfrm>
        <a:graphic>
          <a:graphicData uri="http://schemas.openxmlformats.org/presentationml/2006/ole">
            <mc:AlternateContent xmlns:mc="http://schemas.openxmlformats.org/markup-compatibility/2006">
              <mc:Choice xmlns:v="urn:schemas-microsoft-com:vml" Requires="v">
                <p:oleObj spid="_x0000_s59657" name="方程式" r:id="rId11" imgW="3492360" imgH="1320480" progId="Equation.3">
                  <p:embed/>
                </p:oleObj>
              </mc:Choice>
              <mc:Fallback>
                <p:oleObj name="方程式" r:id="rId11" imgW="3492360" imgH="1320480" progId="Equation.3">
                  <p:embed/>
                  <p:pic>
                    <p:nvPicPr>
                      <p:cNvPr id="0" name="Object 205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48238" y="4491038"/>
                        <a:ext cx="3494087"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5" name="Object 2060"/>
          <p:cNvGraphicFramePr>
            <a:graphicFrameLocks noChangeAspect="1"/>
          </p:cNvGraphicFramePr>
          <p:nvPr/>
        </p:nvGraphicFramePr>
        <p:xfrm>
          <a:off x="1138238" y="5945188"/>
          <a:ext cx="1868487" cy="769937"/>
        </p:xfrm>
        <a:graphic>
          <a:graphicData uri="http://schemas.openxmlformats.org/presentationml/2006/ole">
            <mc:AlternateContent xmlns:mc="http://schemas.openxmlformats.org/markup-compatibility/2006">
              <mc:Choice xmlns:v="urn:schemas-microsoft-com:vml" Requires="v">
                <p:oleObj spid="_x0000_s59658" name="方程式" r:id="rId13" imgW="1879560" imgH="774360" progId="Equation.3">
                  <p:embed/>
                </p:oleObj>
              </mc:Choice>
              <mc:Fallback>
                <p:oleObj name="方程式" r:id="rId13" imgW="1879560" imgH="774360" progId="Equation.3">
                  <p:embed/>
                  <p:pic>
                    <p:nvPicPr>
                      <p:cNvPr id="0" name="Object 206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38238" y="5945188"/>
                        <a:ext cx="1868487" cy="769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6" name="Object 2061"/>
          <p:cNvGraphicFramePr>
            <a:graphicFrameLocks noChangeAspect="1"/>
          </p:cNvGraphicFramePr>
          <p:nvPr/>
        </p:nvGraphicFramePr>
        <p:xfrm>
          <a:off x="3424238" y="5932488"/>
          <a:ext cx="2133600" cy="774700"/>
        </p:xfrm>
        <a:graphic>
          <a:graphicData uri="http://schemas.openxmlformats.org/presentationml/2006/ole">
            <mc:AlternateContent xmlns:mc="http://schemas.openxmlformats.org/markup-compatibility/2006">
              <mc:Choice xmlns:v="urn:schemas-microsoft-com:vml" Requires="v">
                <p:oleObj spid="_x0000_s59659" name="方程式" r:id="rId15" imgW="2133360" imgH="774360" progId="Equation.3">
                  <p:embed/>
                </p:oleObj>
              </mc:Choice>
              <mc:Fallback>
                <p:oleObj name="方程式" r:id="rId15" imgW="2133360" imgH="774360" progId="Equation.3">
                  <p:embed/>
                  <p:pic>
                    <p:nvPicPr>
                      <p:cNvPr id="0" name="Object 206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24238" y="5932488"/>
                        <a:ext cx="21336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7" name="Object 2062"/>
          <p:cNvGraphicFramePr>
            <a:graphicFrameLocks noChangeAspect="1"/>
          </p:cNvGraphicFramePr>
          <p:nvPr/>
        </p:nvGraphicFramePr>
        <p:xfrm>
          <a:off x="6091238" y="5932488"/>
          <a:ext cx="2079625" cy="773112"/>
        </p:xfrm>
        <a:graphic>
          <a:graphicData uri="http://schemas.openxmlformats.org/presentationml/2006/ole">
            <mc:AlternateContent xmlns:mc="http://schemas.openxmlformats.org/markup-compatibility/2006">
              <mc:Choice xmlns:v="urn:schemas-microsoft-com:vml" Requires="v">
                <p:oleObj spid="_x0000_s59660" name="Equation" r:id="rId17" imgW="2082600" imgH="774360" progId="Equation.DSMT4">
                  <p:embed/>
                </p:oleObj>
              </mc:Choice>
              <mc:Fallback>
                <p:oleObj name="Equation" r:id="rId17" imgW="2082600" imgH="774360" progId="Equation.DSMT4">
                  <p:embed/>
                  <p:pic>
                    <p:nvPicPr>
                      <p:cNvPr id="0" name="Object 206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91238" y="5932488"/>
                        <a:ext cx="2079625" cy="773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p>
            <a:pPr>
              <a:defRPr/>
            </a:pPr>
            <a:r>
              <a:rPr lang="en-US" altLang="zh-TW"/>
              <a:t>3.</a:t>
            </a:r>
            <a:fld id="{CB7C0645-3694-4610-83A6-F080027FBDED}" type="slidenum">
              <a:rPr lang="en-US" altLang="zh-TW"/>
              <a:pPr>
                <a:defRPr/>
              </a:pPr>
              <a:t>53</a:t>
            </a:fld>
            <a:endParaRPr lang="en-US" altLang="zh-TW"/>
          </a:p>
        </p:txBody>
      </p:sp>
      <p:sp>
        <p:nvSpPr>
          <p:cNvPr id="63491" name="Rectangle 2"/>
          <p:cNvSpPr>
            <a:spLocks noGrp="1" noChangeArrowheads="1"/>
          </p:cNvSpPr>
          <p:nvPr>
            <p:ph type="title"/>
          </p:nvPr>
        </p:nvSpPr>
        <p:spPr/>
        <p:txBody>
          <a:bodyPr/>
          <a:lstStyle/>
          <a:p>
            <a:pPr eaLnBrk="1" hangingPunct="1"/>
            <a:r>
              <a:rPr lang="en-US" altLang="zh-TW" dirty="0"/>
              <a:t>Keywords in Section 3.4:</a:t>
            </a:r>
          </a:p>
        </p:txBody>
      </p:sp>
      <p:sp>
        <p:nvSpPr>
          <p:cNvPr id="63492" name="Rectangle 3"/>
          <p:cNvSpPr>
            <a:spLocks noGrp="1" noChangeArrowheads="1"/>
          </p:cNvSpPr>
          <p:nvPr>
            <p:ph type="body" idx="1"/>
          </p:nvPr>
        </p:nvSpPr>
        <p:spPr/>
        <p:txBody>
          <a:bodyPr/>
          <a:lstStyle/>
          <a:p>
            <a:pPr marL="266700" indent="-266700" eaLnBrk="1" hangingPunct="1">
              <a:lnSpc>
                <a:spcPct val="130000"/>
              </a:lnSpc>
            </a:pPr>
            <a:r>
              <a:rPr kumimoji="0" lang="en-US" altLang="zh-TW">
                <a:solidFill>
                  <a:schemeClr val="tx1"/>
                </a:solidFill>
              </a:rPr>
              <a:t>matrix of cofactors: </a:t>
            </a:r>
            <a:r>
              <a:rPr kumimoji="0" lang="zh-TW" altLang="en-US">
                <a:solidFill>
                  <a:schemeClr val="tx1"/>
                </a:solidFill>
              </a:rPr>
              <a:t>餘因子矩陣</a:t>
            </a:r>
          </a:p>
          <a:p>
            <a:pPr marL="266700" indent="-266700" eaLnBrk="1" hangingPunct="1">
              <a:lnSpc>
                <a:spcPct val="130000"/>
              </a:lnSpc>
            </a:pPr>
            <a:r>
              <a:rPr kumimoji="0" lang="en-US" altLang="zh-TW">
                <a:solidFill>
                  <a:schemeClr val="tx1"/>
                </a:solidFill>
              </a:rPr>
              <a:t>adjoint matrix: </a:t>
            </a:r>
            <a:r>
              <a:rPr kumimoji="0" lang="zh-TW" altLang="en-US">
                <a:solidFill>
                  <a:schemeClr val="tx1"/>
                </a:solidFill>
              </a:rPr>
              <a:t>伴隨矩陣</a:t>
            </a:r>
          </a:p>
          <a:p>
            <a:pPr marL="266700" indent="-266700" eaLnBrk="1" hangingPunct="1">
              <a:lnSpc>
                <a:spcPct val="130000"/>
              </a:lnSpc>
            </a:pPr>
            <a:r>
              <a:rPr kumimoji="0" lang="en-US" altLang="zh-TW">
                <a:solidFill>
                  <a:schemeClr val="tx1"/>
                </a:solidFill>
              </a:rPr>
              <a:t>Cramer’s rule: Cramer </a:t>
            </a:r>
            <a:r>
              <a:rPr kumimoji="0" lang="zh-TW" altLang="en-US">
                <a:solidFill>
                  <a:schemeClr val="tx1"/>
                </a:solidFill>
              </a:rPr>
              <a:t>法則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0"/>
          </p:nvPr>
        </p:nvSpPr>
        <p:spPr/>
        <p:txBody>
          <a:bodyPr/>
          <a:lstStyle/>
          <a:p>
            <a:pPr>
              <a:defRPr/>
            </a:pPr>
            <a:r>
              <a:rPr lang="en-US" altLang="zh-TW"/>
              <a:t>3.</a:t>
            </a:r>
            <a:fld id="{6E767BC1-D019-4DBF-81CB-396D2446A848}" type="slidenum">
              <a:rPr lang="en-US" altLang="zh-TW"/>
              <a:pPr>
                <a:defRPr/>
              </a:pPr>
              <a:t>6</a:t>
            </a:fld>
            <a:endParaRPr lang="en-US" altLang="zh-TW"/>
          </a:p>
        </p:txBody>
      </p:sp>
      <p:sp>
        <p:nvSpPr>
          <p:cNvPr id="4101" name="Rectangle 11"/>
          <p:cNvSpPr>
            <a:spLocks noChangeArrowheads="1"/>
          </p:cNvSpPr>
          <p:nvPr/>
        </p:nvSpPr>
        <p:spPr bwMode="auto">
          <a:xfrm>
            <a:off x="457200" y="914400"/>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Minor (</a:t>
            </a:r>
            <a:r>
              <a:rPr lang="zh-TW" altLang="en-US">
                <a:solidFill>
                  <a:schemeClr val="hlink"/>
                </a:solidFill>
                <a:latin typeface="Times New Roman" pitchFamily="18" charset="0"/>
                <a:ea typeface="標楷體" pitchFamily="65" charset="-120"/>
              </a:rPr>
              <a:t>子行列式</a:t>
            </a:r>
            <a:r>
              <a:rPr lang="en-US" altLang="zh-TW">
                <a:solidFill>
                  <a:schemeClr val="hlink"/>
                </a:solidFill>
                <a:latin typeface="Times New Roman" pitchFamily="18" charset="0"/>
                <a:ea typeface="標楷體" pitchFamily="65" charset="-120"/>
              </a:rPr>
              <a:t>) of the entry </a:t>
            </a:r>
            <a:r>
              <a:rPr lang="en-US" altLang="zh-TW" i="1">
                <a:solidFill>
                  <a:schemeClr val="hlink"/>
                </a:solidFill>
                <a:latin typeface="Times New Roman" pitchFamily="18" charset="0"/>
                <a:ea typeface="標楷體" pitchFamily="65" charset="-120"/>
              </a:rPr>
              <a:t>a</a:t>
            </a:r>
            <a:r>
              <a:rPr lang="en-US" altLang="zh-TW" i="1" baseline="-25000">
                <a:solidFill>
                  <a:schemeClr val="hlink"/>
                </a:solidFill>
                <a:latin typeface="Times New Roman" pitchFamily="18" charset="0"/>
                <a:ea typeface="標楷體" pitchFamily="65" charset="-120"/>
              </a:rPr>
              <a:t>ij</a:t>
            </a:r>
            <a:r>
              <a:rPr lang="en-US" altLang="zh-TW">
                <a:solidFill>
                  <a:schemeClr val="hlink"/>
                </a:solidFill>
                <a:latin typeface="Times New Roman" pitchFamily="18" charset="0"/>
                <a:ea typeface="標楷體" pitchFamily="65" charset="-120"/>
              </a:rPr>
              <a:t>: the determinant of the matrix obtained by deleting the </a:t>
            </a:r>
            <a:r>
              <a:rPr lang="en-US" altLang="zh-TW" i="1">
                <a:solidFill>
                  <a:schemeClr val="hlink"/>
                </a:solidFill>
                <a:latin typeface="Times New Roman" pitchFamily="18" charset="0"/>
                <a:ea typeface="標楷體" pitchFamily="65" charset="-120"/>
              </a:rPr>
              <a:t>i-</a:t>
            </a:r>
            <a:r>
              <a:rPr lang="en-US" altLang="zh-TW">
                <a:solidFill>
                  <a:schemeClr val="hlink"/>
                </a:solidFill>
                <a:latin typeface="Times New Roman" pitchFamily="18" charset="0"/>
                <a:ea typeface="標楷體" pitchFamily="65" charset="-120"/>
              </a:rPr>
              <a:t>th row and </a:t>
            </a:r>
            <a:r>
              <a:rPr lang="en-US" altLang="zh-TW" i="1">
                <a:solidFill>
                  <a:schemeClr val="hlink"/>
                </a:solidFill>
                <a:latin typeface="Times New Roman" pitchFamily="18" charset="0"/>
                <a:ea typeface="標楷體" pitchFamily="65" charset="-120"/>
              </a:rPr>
              <a:t>j-</a:t>
            </a:r>
            <a:r>
              <a:rPr lang="en-US" altLang="zh-TW">
                <a:solidFill>
                  <a:schemeClr val="hlink"/>
                </a:solidFill>
                <a:latin typeface="Times New Roman" pitchFamily="18" charset="0"/>
                <a:ea typeface="標楷體" pitchFamily="65" charset="-120"/>
              </a:rPr>
              <a:t>th column of </a:t>
            </a:r>
            <a:r>
              <a:rPr lang="en-US" altLang="zh-TW" i="1">
                <a:solidFill>
                  <a:schemeClr val="hlink"/>
                </a:solidFill>
                <a:latin typeface="Times New Roman" pitchFamily="18" charset="0"/>
                <a:ea typeface="標楷體" pitchFamily="65" charset="-120"/>
              </a:rPr>
              <a:t>A</a:t>
            </a:r>
          </a:p>
        </p:txBody>
      </p:sp>
      <p:sp>
        <p:nvSpPr>
          <p:cNvPr id="4102" name="Rectangle 3"/>
          <p:cNvSpPr>
            <a:spLocks noGrp="1" noChangeArrowheads="1"/>
          </p:cNvSpPr>
          <p:nvPr>
            <p:ph type="body" sz="half" idx="1"/>
          </p:nvPr>
        </p:nvSpPr>
        <p:spPr>
          <a:xfrm>
            <a:off x="468313" y="5049838"/>
            <a:ext cx="4032250" cy="503237"/>
          </a:xfrm>
        </p:spPr>
        <p:txBody>
          <a:bodyPr/>
          <a:lstStyle/>
          <a:p>
            <a:pPr eaLnBrk="1" hangingPunct="1"/>
            <a:r>
              <a:rPr lang="en-US" altLang="zh-TW"/>
              <a:t>Cofactor (</a:t>
            </a:r>
            <a:r>
              <a:rPr lang="zh-TW" altLang="en-US"/>
              <a:t>餘因子</a:t>
            </a:r>
            <a:r>
              <a:rPr lang="en-US" altLang="zh-TW"/>
              <a:t>) of </a:t>
            </a:r>
            <a:r>
              <a:rPr lang="en-US" altLang="zh-TW" i="1"/>
              <a:t>a</a:t>
            </a:r>
            <a:r>
              <a:rPr lang="en-US" altLang="zh-TW" i="1" baseline="-25000"/>
              <a:t>ij</a:t>
            </a:r>
            <a:r>
              <a:rPr lang="en-US" altLang="zh-TW"/>
              <a:t>:</a:t>
            </a:r>
          </a:p>
        </p:txBody>
      </p:sp>
      <p:graphicFrame>
        <p:nvGraphicFramePr>
          <p:cNvPr id="4098" name="Object 73"/>
          <p:cNvGraphicFramePr>
            <a:graphicFrameLocks noChangeAspect="1"/>
          </p:cNvGraphicFramePr>
          <p:nvPr/>
        </p:nvGraphicFramePr>
        <p:xfrm>
          <a:off x="1763713" y="5726113"/>
          <a:ext cx="1917700" cy="446087"/>
        </p:xfrm>
        <a:graphic>
          <a:graphicData uri="http://schemas.openxmlformats.org/presentationml/2006/ole">
            <mc:AlternateContent xmlns:mc="http://schemas.openxmlformats.org/markup-compatibility/2006">
              <mc:Choice xmlns:v="urn:schemas-microsoft-com:vml" Requires="v">
                <p:oleObj spid="_x0000_s4423" name="方程式" r:id="rId3" imgW="1904760" imgH="444240" progId="Equation.3">
                  <p:embed/>
                </p:oleObj>
              </mc:Choice>
              <mc:Fallback>
                <p:oleObj name="方程式" r:id="rId3" imgW="1904760" imgH="444240" progId="Equation.3">
                  <p:embed/>
                  <p:pic>
                    <p:nvPicPr>
                      <p:cNvPr id="0" name="Object 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5726113"/>
                        <a:ext cx="1917700" cy="44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79"/>
          <p:cNvGraphicFramePr>
            <a:graphicFrameLocks noGrp="1" noChangeAspect="1"/>
          </p:cNvGraphicFramePr>
          <p:nvPr>
            <p:ph sz="quarter" idx="3"/>
          </p:nvPr>
        </p:nvGraphicFramePr>
        <p:xfrm>
          <a:off x="733425" y="2133600"/>
          <a:ext cx="5664200" cy="2309813"/>
        </p:xfrm>
        <a:graphic>
          <a:graphicData uri="http://schemas.openxmlformats.org/presentationml/2006/ole">
            <mc:AlternateContent xmlns:mc="http://schemas.openxmlformats.org/markup-compatibility/2006">
              <mc:Choice xmlns:v="urn:schemas-microsoft-com:vml" Requires="v">
                <p:oleObj spid="_x0000_s4424" name="方程式" r:id="rId5" imgW="6667200" imgH="2717640" progId="Equation.3">
                  <p:embed/>
                </p:oleObj>
              </mc:Choice>
              <mc:Fallback>
                <p:oleObj name="方程式" r:id="rId5" imgW="6667200" imgH="2717640" progId="Equation.3">
                  <p:embed/>
                  <p:pic>
                    <p:nvPicPr>
                      <p:cNvPr id="0" name="Object 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425" y="2133600"/>
                        <a:ext cx="5664200" cy="2309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3" name="Rectangle 84"/>
          <p:cNvSpPr>
            <a:spLocks noChangeArrowheads="1"/>
          </p:cNvSpPr>
          <p:nvPr/>
        </p:nvSpPr>
        <p:spPr bwMode="auto">
          <a:xfrm>
            <a:off x="6543675" y="3141663"/>
            <a:ext cx="26003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 </a:t>
            </a:r>
            <a:r>
              <a:rPr lang="en-US" altLang="zh-TW" sz="2000" i="1" dirty="0" err="1">
                <a:solidFill>
                  <a:srgbClr val="0000FF"/>
                </a:solidFill>
                <a:latin typeface="Times New Roman" pitchFamily="18" charset="0"/>
                <a:ea typeface="標楷體" pitchFamily="65" charset="-120"/>
              </a:rPr>
              <a:t>M</a:t>
            </a:r>
            <a:r>
              <a:rPr lang="en-US" altLang="zh-TW" sz="2000" i="1" baseline="-25000" dirty="0" err="1">
                <a:solidFill>
                  <a:srgbClr val="0000FF"/>
                </a:solidFill>
                <a:latin typeface="Times New Roman" pitchFamily="18" charset="0"/>
                <a:ea typeface="標楷體" pitchFamily="65" charset="-120"/>
              </a:rPr>
              <a:t>ij</a:t>
            </a:r>
            <a:r>
              <a:rPr lang="en-US" altLang="zh-TW" sz="2000" dirty="0">
                <a:solidFill>
                  <a:srgbClr val="0000FF"/>
                </a:solidFill>
                <a:latin typeface="Times New Roman" pitchFamily="18" charset="0"/>
                <a:ea typeface="標楷體" pitchFamily="65" charset="-120"/>
              </a:rPr>
              <a:t> is a real number</a:t>
            </a:r>
          </a:p>
        </p:txBody>
      </p:sp>
      <p:sp>
        <p:nvSpPr>
          <p:cNvPr id="4104" name="Rectangle 86"/>
          <p:cNvSpPr>
            <a:spLocks noChangeArrowheads="1"/>
          </p:cNvSpPr>
          <p:nvPr/>
        </p:nvSpPr>
        <p:spPr bwMode="auto">
          <a:xfrm>
            <a:off x="4211638" y="5734050"/>
            <a:ext cx="3096666"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 </a:t>
            </a:r>
            <a:r>
              <a:rPr lang="en-US" altLang="zh-TW" sz="2000" i="1" dirty="0" err="1">
                <a:solidFill>
                  <a:srgbClr val="0000FF"/>
                </a:solidFill>
                <a:latin typeface="Times New Roman" pitchFamily="18" charset="0"/>
                <a:ea typeface="標楷體" pitchFamily="65" charset="-120"/>
              </a:rPr>
              <a:t>C</a:t>
            </a:r>
            <a:r>
              <a:rPr lang="en-US" altLang="zh-TW" sz="2000" i="1" baseline="-25000" dirty="0" err="1">
                <a:solidFill>
                  <a:srgbClr val="0000FF"/>
                </a:solidFill>
                <a:latin typeface="Times New Roman" pitchFamily="18" charset="0"/>
                <a:ea typeface="標楷體" pitchFamily="65" charset="-120"/>
              </a:rPr>
              <a:t>ij</a:t>
            </a:r>
            <a:r>
              <a:rPr lang="en-US" altLang="zh-TW" sz="2000" dirty="0">
                <a:solidFill>
                  <a:srgbClr val="0000FF"/>
                </a:solidFill>
                <a:latin typeface="Times New Roman" pitchFamily="18" charset="0"/>
                <a:ea typeface="標楷體" pitchFamily="65" charset="-120"/>
              </a:rPr>
              <a:t> is also a real number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3"/>
          <p:cNvSpPr>
            <a:spLocks noGrp="1"/>
          </p:cNvSpPr>
          <p:nvPr>
            <p:ph type="sldNum" sz="quarter" idx="10"/>
          </p:nvPr>
        </p:nvSpPr>
        <p:spPr/>
        <p:txBody>
          <a:bodyPr/>
          <a:lstStyle/>
          <a:p>
            <a:pPr>
              <a:defRPr/>
            </a:pPr>
            <a:r>
              <a:rPr lang="en-US" altLang="zh-TW"/>
              <a:t>3.</a:t>
            </a:r>
            <a:fld id="{720E7F3A-5CE6-4BA2-8FDA-5BF61A7A4E46}" type="slidenum">
              <a:rPr lang="en-US" altLang="zh-TW"/>
              <a:pPr>
                <a:defRPr/>
              </a:pPr>
              <a:t>7</a:t>
            </a:fld>
            <a:endParaRPr lang="en-US" altLang="zh-TW"/>
          </a:p>
        </p:txBody>
      </p:sp>
      <p:sp>
        <p:nvSpPr>
          <p:cNvPr id="5129" name="Rectangle 3"/>
          <p:cNvSpPr>
            <a:spLocks noGrp="1" noChangeArrowheads="1"/>
          </p:cNvSpPr>
          <p:nvPr>
            <p:ph type="body" idx="1"/>
          </p:nvPr>
        </p:nvSpPr>
        <p:spPr>
          <a:xfrm>
            <a:off x="359532" y="836712"/>
            <a:ext cx="7924800" cy="584200"/>
          </a:xfrm>
        </p:spPr>
        <p:txBody>
          <a:bodyPr/>
          <a:lstStyle/>
          <a:p>
            <a:pPr eaLnBrk="1" hangingPunct="1"/>
            <a:r>
              <a:rPr lang="en-US" altLang="zh-TW" dirty="0"/>
              <a:t>Ex:</a:t>
            </a:r>
          </a:p>
        </p:txBody>
      </p:sp>
      <p:graphicFrame>
        <p:nvGraphicFramePr>
          <p:cNvPr id="5122" name="Object 8"/>
          <p:cNvGraphicFramePr>
            <a:graphicFrameLocks noChangeAspect="1"/>
          </p:cNvGraphicFramePr>
          <p:nvPr/>
        </p:nvGraphicFramePr>
        <p:xfrm>
          <a:off x="990600" y="1371600"/>
          <a:ext cx="2454275" cy="1314450"/>
        </p:xfrm>
        <a:graphic>
          <a:graphicData uri="http://schemas.openxmlformats.org/presentationml/2006/ole">
            <mc:AlternateContent xmlns:mc="http://schemas.openxmlformats.org/markup-compatibility/2006">
              <mc:Choice xmlns:v="urn:schemas-microsoft-com:vml" Requires="v">
                <p:oleObj spid="_x0000_s6085" name="方程式" r:id="rId3" imgW="2463480" imgH="1320480" progId="Equation.3">
                  <p:embed/>
                </p:oleObj>
              </mc:Choice>
              <mc:Fallback>
                <p:oleObj name="方程式" r:id="rId3" imgW="2463480" imgH="132048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371600"/>
                        <a:ext cx="2454275" cy="1314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0"/>
          <p:cNvGraphicFramePr>
            <a:graphicFrameLocks noChangeAspect="1"/>
          </p:cNvGraphicFramePr>
          <p:nvPr/>
        </p:nvGraphicFramePr>
        <p:xfrm>
          <a:off x="990600" y="2781300"/>
          <a:ext cx="2305050" cy="960438"/>
        </p:xfrm>
        <a:graphic>
          <a:graphicData uri="http://schemas.openxmlformats.org/presentationml/2006/ole">
            <mc:AlternateContent xmlns:mc="http://schemas.openxmlformats.org/markup-compatibility/2006">
              <mc:Choice xmlns:v="urn:schemas-microsoft-com:vml" Requires="v">
                <p:oleObj spid="_x0000_s6086" name="方程式" r:id="rId5" imgW="1168200" imgH="482400" progId="Equation.3">
                  <p:embed/>
                </p:oleObj>
              </mc:Choice>
              <mc:Fallback>
                <p:oleObj name="方程式" r:id="rId5" imgW="1168200" imgH="4824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781300"/>
                        <a:ext cx="2305050"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12"/>
          <p:cNvGraphicFramePr>
            <a:graphicFrameLocks noChangeAspect="1"/>
          </p:cNvGraphicFramePr>
          <p:nvPr/>
        </p:nvGraphicFramePr>
        <p:xfrm>
          <a:off x="992188" y="3919538"/>
          <a:ext cx="3422650" cy="409575"/>
        </p:xfrm>
        <a:graphic>
          <a:graphicData uri="http://schemas.openxmlformats.org/presentationml/2006/ole">
            <mc:AlternateContent xmlns:mc="http://schemas.openxmlformats.org/markup-compatibility/2006">
              <mc:Choice xmlns:v="urn:schemas-microsoft-com:vml" Requires="v">
                <p:oleObj spid="_x0000_s6087" name="方程式" r:id="rId7" imgW="3377880" imgH="406080" progId="Equation.3">
                  <p:embed/>
                </p:oleObj>
              </mc:Choice>
              <mc:Fallback>
                <p:oleObj name="方程式" r:id="rId7" imgW="3377880" imgH="40608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2188" y="3919538"/>
                        <a:ext cx="342265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5" name="Object 14"/>
          <p:cNvGraphicFramePr>
            <a:graphicFrameLocks noChangeAspect="1"/>
          </p:cNvGraphicFramePr>
          <p:nvPr/>
        </p:nvGraphicFramePr>
        <p:xfrm>
          <a:off x="5105400" y="2857500"/>
          <a:ext cx="1900238" cy="863600"/>
        </p:xfrm>
        <a:graphic>
          <a:graphicData uri="http://schemas.openxmlformats.org/presentationml/2006/ole">
            <mc:AlternateContent xmlns:mc="http://schemas.openxmlformats.org/markup-compatibility/2006">
              <mc:Choice xmlns:v="urn:schemas-microsoft-com:vml" Requires="v">
                <p:oleObj spid="_x0000_s6088" name="方程式" r:id="rId9" imgW="1917360" imgH="863280" progId="Equation.3">
                  <p:embed/>
                </p:oleObj>
              </mc:Choice>
              <mc:Fallback>
                <p:oleObj name="方程式" r:id="rId9" imgW="1917360" imgH="863280" progId="Equation.3">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05400" y="2857500"/>
                        <a:ext cx="1900238"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6" name="Object 16"/>
          <p:cNvGraphicFramePr>
            <a:graphicFrameLocks noChangeAspect="1"/>
          </p:cNvGraphicFramePr>
          <p:nvPr/>
        </p:nvGraphicFramePr>
        <p:xfrm>
          <a:off x="5105400" y="3924300"/>
          <a:ext cx="2933700" cy="406400"/>
        </p:xfrm>
        <a:graphic>
          <a:graphicData uri="http://schemas.openxmlformats.org/presentationml/2006/ole">
            <mc:AlternateContent xmlns:mc="http://schemas.openxmlformats.org/markup-compatibility/2006">
              <mc:Choice xmlns:v="urn:schemas-microsoft-com:vml" Requires="v">
                <p:oleObj spid="_x0000_s6089" name="方程式" r:id="rId11" imgW="2908080" imgH="406080" progId="Equation.3">
                  <p:embed/>
                </p:oleObj>
              </mc:Choice>
              <mc:Fallback>
                <p:oleObj name="方程式" r:id="rId11" imgW="2908080" imgH="406080"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05400" y="3924300"/>
                        <a:ext cx="29337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0" name="Rectangle 18"/>
          <p:cNvSpPr>
            <a:spLocks noChangeArrowheads="1"/>
          </p:cNvSpPr>
          <p:nvPr/>
        </p:nvSpPr>
        <p:spPr bwMode="auto">
          <a:xfrm>
            <a:off x="395536" y="4673273"/>
            <a:ext cx="604867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pPr>
              <a:buClr>
                <a:schemeClr val="tx1"/>
              </a:buClr>
              <a:buSzPct val="50000"/>
              <a:buFont typeface="Wingdings" pitchFamily="2" charset="2"/>
              <a:buChar char="n"/>
            </a:pPr>
            <a:r>
              <a:rPr lang="en-US" altLang="zh-TW" dirty="0">
                <a:solidFill>
                  <a:schemeClr val="hlink"/>
                </a:solidFill>
                <a:ea typeface="標楷體" pitchFamily="65" charset="-120"/>
              </a:rPr>
              <a:t> </a:t>
            </a:r>
            <a:r>
              <a:rPr lang="en-US" altLang="zh-TW" dirty="0">
                <a:solidFill>
                  <a:schemeClr val="hlink"/>
                </a:solidFill>
                <a:latin typeface="Times New Roman" pitchFamily="18" charset="0"/>
                <a:ea typeface="標楷體" pitchFamily="65" charset="-120"/>
              </a:rPr>
              <a:t>Notes: </a:t>
            </a:r>
            <a:r>
              <a:rPr lang="en-US" altLang="zh-TW" dirty="0">
                <a:latin typeface="Times New Roman" pitchFamily="18" charset="0"/>
                <a:ea typeface="標楷體" pitchFamily="65" charset="-120"/>
              </a:rPr>
              <a:t>Sign pattern for cofactors. Odd positions (where </a:t>
            </a:r>
            <a:r>
              <a:rPr lang="en-US" altLang="zh-TW" i="1" dirty="0" err="1">
                <a:latin typeface="Times New Roman" pitchFamily="18" charset="0"/>
                <a:ea typeface="標楷體" pitchFamily="65" charset="-120"/>
              </a:rPr>
              <a:t>i+j</a:t>
            </a:r>
            <a:r>
              <a:rPr lang="en-US" altLang="zh-TW" dirty="0">
                <a:latin typeface="Times New Roman" pitchFamily="18" charset="0"/>
                <a:ea typeface="標楷體" pitchFamily="65" charset="-120"/>
              </a:rPr>
              <a:t> is odd) have negative signs, and even positions (where </a:t>
            </a:r>
            <a:r>
              <a:rPr lang="en-US" altLang="zh-TW" i="1" dirty="0" err="1">
                <a:latin typeface="Times New Roman" pitchFamily="18" charset="0"/>
                <a:ea typeface="標楷體" pitchFamily="65" charset="-120"/>
              </a:rPr>
              <a:t>i+j</a:t>
            </a:r>
            <a:r>
              <a:rPr lang="en-US" altLang="zh-TW" dirty="0">
                <a:latin typeface="Times New Roman" pitchFamily="18" charset="0"/>
                <a:ea typeface="標楷體" pitchFamily="65" charset="-120"/>
              </a:rPr>
              <a:t> is even) have positive signs. </a:t>
            </a:r>
            <a:r>
              <a:rPr lang="en-US" altLang="zh-TW" dirty="0">
                <a:solidFill>
                  <a:srgbClr val="0000FF"/>
                </a:solidFill>
                <a:latin typeface="Times New Roman" pitchFamily="18" charset="0"/>
                <a:ea typeface="標楷體" pitchFamily="65" charset="-120"/>
              </a:rPr>
              <a:t>(Positive and negative signs appear alternately at neighboring positions.)</a:t>
            </a:r>
          </a:p>
        </p:txBody>
      </p:sp>
      <p:graphicFrame>
        <p:nvGraphicFramePr>
          <p:cNvPr id="5127" name="Object 20"/>
          <p:cNvGraphicFramePr>
            <a:graphicFrameLocks noChangeAspect="1"/>
          </p:cNvGraphicFramePr>
          <p:nvPr>
            <p:extLst>
              <p:ext uri="{D42A27DB-BD31-4B8C-83A1-F6EECF244321}">
                <p14:modId xmlns:p14="http://schemas.microsoft.com/office/powerpoint/2010/main" val="1767373817"/>
              </p:ext>
            </p:extLst>
          </p:nvPr>
        </p:nvGraphicFramePr>
        <p:xfrm>
          <a:off x="6624327" y="4760913"/>
          <a:ext cx="2016125" cy="1892300"/>
        </p:xfrm>
        <a:graphic>
          <a:graphicData uri="http://schemas.openxmlformats.org/presentationml/2006/ole">
            <mc:AlternateContent xmlns:mc="http://schemas.openxmlformats.org/markup-compatibility/2006">
              <mc:Choice xmlns:v="urn:schemas-microsoft-com:vml" Requires="v">
                <p:oleObj spid="_x0000_s6090" name="方程式" r:id="rId13" imgW="2869920" imgH="2692080" progId="Equation.3">
                  <p:embed/>
                </p:oleObj>
              </mc:Choice>
              <mc:Fallback>
                <p:oleObj name="方程式" r:id="rId13" imgW="2869920" imgH="2692080" progId="Equation.3">
                  <p:embed/>
                  <p:pic>
                    <p:nvPicPr>
                      <p:cNvPr id="0"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24327" y="4760913"/>
                        <a:ext cx="2016125" cy="189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3"/>
          <p:cNvSpPr>
            <a:spLocks noGrp="1"/>
          </p:cNvSpPr>
          <p:nvPr>
            <p:ph type="sldNum" sz="quarter" idx="10"/>
          </p:nvPr>
        </p:nvSpPr>
        <p:spPr/>
        <p:txBody>
          <a:bodyPr/>
          <a:lstStyle/>
          <a:p>
            <a:pPr>
              <a:defRPr/>
            </a:pPr>
            <a:r>
              <a:rPr lang="en-US" altLang="zh-TW"/>
              <a:t>3.</a:t>
            </a:r>
            <a:fld id="{FF95F420-268D-43F6-8174-72C81FFF1F7E}" type="slidenum">
              <a:rPr lang="en-US" altLang="zh-TW"/>
              <a:pPr>
                <a:defRPr/>
              </a:pPr>
              <a:t>8</a:t>
            </a:fld>
            <a:endParaRPr lang="en-US" altLang="zh-TW"/>
          </a:p>
        </p:txBody>
      </p:sp>
      <p:sp>
        <p:nvSpPr>
          <p:cNvPr id="6149" name="Rectangle 3"/>
          <p:cNvSpPr>
            <a:spLocks noGrp="1" noChangeArrowheads="1"/>
          </p:cNvSpPr>
          <p:nvPr>
            <p:ph type="body" idx="1"/>
          </p:nvPr>
        </p:nvSpPr>
        <p:spPr>
          <a:xfrm>
            <a:off x="457200" y="800708"/>
            <a:ext cx="7924800" cy="584200"/>
          </a:xfrm>
        </p:spPr>
        <p:txBody>
          <a:bodyPr/>
          <a:lstStyle/>
          <a:p>
            <a:pPr eaLnBrk="1" hangingPunct="1"/>
            <a:r>
              <a:rPr lang="en-US" altLang="zh-TW" dirty="0"/>
              <a:t>Theorem 3.1: Expansion by cofactors (</a:t>
            </a:r>
            <a:r>
              <a:rPr lang="zh-TW" altLang="en-US" dirty="0"/>
              <a:t>餘因子展開</a:t>
            </a:r>
            <a:r>
              <a:rPr lang="en-US" altLang="zh-TW" dirty="0"/>
              <a:t>)</a:t>
            </a:r>
          </a:p>
        </p:txBody>
      </p:sp>
      <p:graphicFrame>
        <p:nvGraphicFramePr>
          <p:cNvPr id="6146" name="Object 3"/>
          <p:cNvGraphicFramePr>
            <a:graphicFrameLocks noChangeAspect="1"/>
          </p:cNvGraphicFramePr>
          <p:nvPr>
            <p:extLst>
              <p:ext uri="{D42A27DB-BD31-4B8C-83A1-F6EECF244321}">
                <p14:modId xmlns:p14="http://schemas.microsoft.com/office/powerpoint/2010/main" val="446260996"/>
              </p:ext>
            </p:extLst>
          </p:nvPr>
        </p:nvGraphicFramePr>
        <p:xfrm>
          <a:off x="1014413" y="2693826"/>
          <a:ext cx="6672262" cy="885825"/>
        </p:xfrm>
        <a:graphic>
          <a:graphicData uri="http://schemas.openxmlformats.org/presentationml/2006/ole">
            <mc:AlternateContent xmlns:mc="http://schemas.openxmlformats.org/markup-compatibility/2006">
              <mc:Choice xmlns:v="urn:schemas-microsoft-com:vml" Requires="v">
                <p:oleObj spid="_x0000_s6473" name="Equation" r:id="rId3" imgW="3377880" imgH="444240" progId="Equation.DSMT4">
                  <p:embed/>
                </p:oleObj>
              </mc:Choice>
              <mc:Fallback>
                <p:oleObj name="Equation" r:id="rId3" imgW="3377880" imgH="4442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413" y="2693826"/>
                        <a:ext cx="6672262"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0" name="Rectangle 5"/>
          <p:cNvSpPr>
            <a:spLocks noChangeArrowheads="1"/>
          </p:cNvSpPr>
          <p:nvPr/>
        </p:nvSpPr>
        <p:spPr bwMode="auto">
          <a:xfrm>
            <a:off x="1614488" y="3614576"/>
            <a:ext cx="6750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rPr>
              <a:t>(cofactor expansion along the</a:t>
            </a:r>
            <a:r>
              <a:rPr lang="en-US" altLang="zh-TW" i="1">
                <a:latin typeface="Times New Roman" pitchFamily="18" charset="0"/>
              </a:rPr>
              <a:t> i</a:t>
            </a:r>
            <a:r>
              <a:rPr lang="en-US" altLang="zh-TW">
                <a:latin typeface="Times New Roman" pitchFamily="18" charset="0"/>
              </a:rPr>
              <a:t>-th row,</a:t>
            </a:r>
            <a:r>
              <a:rPr lang="en-US" altLang="zh-TW" i="1">
                <a:latin typeface="Times New Roman" pitchFamily="18" charset="0"/>
              </a:rPr>
              <a:t> i</a:t>
            </a:r>
            <a:r>
              <a:rPr lang="en-US" altLang="zh-TW">
                <a:latin typeface="Times New Roman" pitchFamily="18" charset="0"/>
              </a:rPr>
              <a:t>=1, 2,…, n)</a:t>
            </a:r>
          </a:p>
        </p:txBody>
      </p:sp>
      <p:graphicFrame>
        <p:nvGraphicFramePr>
          <p:cNvPr id="6147" name="Object 7"/>
          <p:cNvGraphicFramePr>
            <a:graphicFrameLocks noChangeAspect="1"/>
          </p:cNvGraphicFramePr>
          <p:nvPr>
            <p:extLst>
              <p:ext uri="{D42A27DB-BD31-4B8C-83A1-F6EECF244321}">
                <p14:modId xmlns:p14="http://schemas.microsoft.com/office/powerpoint/2010/main" val="1503875394"/>
              </p:ext>
            </p:extLst>
          </p:nvPr>
        </p:nvGraphicFramePr>
        <p:xfrm>
          <a:off x="1030288" y="4551201"/>
          <a:ext cx="6913562" cy="863600"/>
        </p:xfrm>
        <a:graphic>
          <a:graphicData uri="http://schemas.openxmlformats.org/presentationml/2006/ole">
            <mc:AlternateContent xmlns:mc="http://schemas.openxmlformats.org/markup-compatibility/2006">
              <mc:Choice xmlns:v="urn:schemas-microsoft-com:vml" Requires="v">
                <p:oleObj spid="_x0000_s6474" name="Equation" r:id="rId5" imgW="3479760" imgH="431640" progId="Equation.DSMT4">
                  <p:embed/>
                </p:oleObj>
              </mc:Choice>
              <mc:Fallback>
                <p:oleObj name="Equation" r:id="rId5" imgW="3479760" imgH="43164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0288" y="4551201"/>
                        <a:ext cx="6913562"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1" name="Rectangle 9"/>
          <p:cNvSpPr>
            <a:spLocks noChangeArrowheads="1"/>
          </p:cNvSpPr>
          <p:nvPr/>
        </p:nvSpPr>
        <p:spPr bwMode="auto">
          <a:xfrm>
            <a:off x="1651000" y="5451313"/>
            <a:ext cx="7058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rPr>
              <a:t>(cofactor expansion along the</a:t>
            </a:r>
            <a:r>
              <a:rPr lang="en-US" altLang="zh-TW" i="1">
                <a:latin typeface="Times New Roman" pitchFamily="18" charset="0"/>
              </a:rPr>
              <a:t> j</a:t>
            </a:r>
            <a:r>
              <a:rPr lang="en-US" altLang="zh-TW">
                <a:latin typeface="Times New Roman" pitchFamily="18" charset="0"/>
              </a:rPr>
              <a:t>-th column,  </a:t>
            </a:r>
            <a:r>
              <a:rPr lang="en-US" altLang="zh-TW" i="1">
                <a:latin typeface="Times New Roman" pitchFamily="18" charset="0"/>
              </a:rPr>
              <a:t>j</a:t>
            </a:r>
            <a:r>
              <a:rPr lang="en-US" altLang="zh-TW">
                <a:latin typeface="Times New Roman" pitchFamily="18" charset="0"/>
              </a:rPr>
              <a:t>=1, 2,…, n) </a:t>
            </a:r>
          </a:p>
        </p:txBody>
      </p:sp>
      <p:sp>
        <p:nvSpPr>
          <p:cNvPr id="6152" name="Text Box 10"/>
          <p:cNvSpPr txBox="1">
            <a:spLocks noChangeArrowheads="1"/>
          </p:cNvSpPr>
          <p:nvPr/>
        </p:nvSpPr>
        <p:spPr bwMode="auto">
          <a:xfrm>
            <a:off x="755650" y="1865734"/>
            <a:ext cx="7885113"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lnSpc>
                <a:spcPct val="120000"/>
              </a:lnSpc>
              <a:spcBef>
                <a:spcPct val="20000"/>
              </a:spcBef>
              <a:buClr>
                <a:schemeClr val="tx1"/>
              </a:buClr>
              <a:buSzPct val="40000"/>
              <a:buFont typeface="Wingdings" pitchFamily="2" charset="2"/>
              <a:buNone/>
            </a:pPr>
            <a:r>
              <a:rPr lang="en-US" altLang="zh-TW" dirty="0">
                <a:latin typeface="Times New Roman" pitchFamily="18" charset="0"/>
                <a:ea typeface="標楷體" pitchFamily="65" charset="-120"/>
              </a:rPr>
              <a:t>Let </a:t>
            </a:r>
            <a:r>
              <a:rPr lang="en-US" altLang="zh-TW" i="1" dirty="0">
                <a:latin typeface="Times New Roman" pitchFamily="18" charset="0"/>
                <a:ea typeface="標楷體" pitchFamily="65" charset="-120"/>
              </a:rPr>
              <a:t>A </a:t>
            </a:r>
            <a:r>
              <a:rPr lang="en-US" altLang="zh-TW" dirty="0">
                <a:latin typeface="Times New Roman" pitchFamily="18" charset="0"/>
                <a:ea typeface="標楷體" pitchFamily="65" charset="-120"/>
              </a:rPr>
              <a:t>be</a:t>
            </a:r>
            <a:r>
              <a:rPr lang="en-US" altLang="zh-TW" i="1" dirty="0">
                <a:latin typeface="Times New Roman" pitchFamily="18" charset="0"/>
                <a:ea typeface="標楷體" pitchFamily="65" charset="-120"/>
              </a:rPr>
              <a:t> </a:t>
            </a:r>
            <a:r>
              <a:rPr lang="en-US" altLang="zh-TW" dirty="0">
                <a:latin typeface="Times New Roman" pitchFamily="18" charset="0"/>
                <a:ea typeface="標楷體" pitchFamily="65" charset="-120"/>
              </a:rPr>
              <a:t>a</a:t>
            </a:r>
            <a:r>
              <a:rPr lang="en-US" altLang="zh-TW" i="1" dirty="0">
                <a:latin typeface="Times New Roman" pitchFamily="18" charset="0"/>
                <a:ea typeface="標楷體" pitchFamily="65" charset="-120"/>
              </a:rPr>
              <a:t> </a:t>
            </a:r>
            <a:r>
              <a:rPr lang="en-US" altLang="zh-TW" dirty="0">
                <a:latin typeface="Times New Roman" pitchFamily="18" charset="0"/>
                <a:ea typeface="標楷體" pitchFamily="65" charset="-120"/>
              </a:rPr>
              <a:t>square matrix </a:t>
            </a:r>
            <a:r>
              <a:rPr lang="en-US" altLang="zh-TW" dirty="0">
                <a:latin typeface="Times New Roman" pitchFamily="18" charset="0"/>
              </a:rPr>
              <a:t>of order</a:t>
            </a:r>
            <a:r>
              <a:rPr lang="en-US" altLang="zh-TW" i="1" dirty="0">
                <a:latin typeface="Times New Roman" pitchFamily="18" charset="0"/>
              </a:rPr>
              <a:t> n</a:t>
            </a:r>
            <a:r>
              <a:rPr lang="en-US" altLang="zh-TW" dirty="0">
                <a:latin typeface="Times New Roman" pitchFamily="18" charset="0"/>
              </a:rPr>
              <a:t>, t</a:t>
            </a:r>
            <a:r>
              <a:rPr lang="en-US" altLang="zh-TW" dirty="0">
                <a:latin typeface="Times New Roman" pitchFamily="18" charset="0"/>
                <a:ea typeface="標楷體" pitchFamily="65" charset="-120"/>
              </a:rPr>
              <a:t>hen the determinant of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given by</a:t>
            </a:r>
          </a:p>
        </p:txBody>
      </p:sp>
      <p:sp>
        <p:nvSpPr>
          <p:cNvPr id="6153" name="Text Box 11"/>
          <p:cNvSpPr txBox="1">
            <a:spLocks noChangeArrowheads="1"/>
          </p:cNvSpPr>
          <p:nvPr/>
        </p:nvSpPr>
        <p:spPr bwMode="auto">
          <a:xfrm>
            <a:off x="1014413" y="4046376"/>
            <a:ext cx="79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ea typeface="標楷體" pitchFamily="65" charset="-120"/>
              </a:rPr>
              <a:t>or</a:t>
            </a:r>
          </a:p>
        </p:txBody>
      </p:sp>
      <p:sp>
        <p:nvSpPr>
          <p:cNvPr id="6154" name="Rectangle 86"/>
          <p:cNvSpPr>
            <a:spLocks noChangeArrowheads="1"/>
          </p:cNvSpPr>
          <p:nvPr/>
        </p:nvSpPr>
        <p:spPr bwMode="auto">
          <a:xfrm>
            <a:off x="899591" y="6046043"/>
            <a:ext cx="7809433"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1950" indent="-361950">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 </a:t>
            </a:r>
            <a:r>
              <a:rPr lang="en-US" altLang="zh-TW" sz="2000" dirty="0">
                <a:solidFill>
                  <a:srgbClr val="0000FF"/>
                </a:solidFill>
                <a:latin typeface="Times New Roman" pitchFamily="18" charset="0"/>
                <a:ea typeface="標楷體" pitchFamily="65" charset="-120"/>
              </a:rPr>
              <a:t>The determinant can be derived by performing the cofactor expansion along any row or column of the examined matrix</a:t>
            </a:r>
          </a:p>
        </p:txBody>
      </p:sp>
      <p:sp>
        <p:nvSpPr>
          <p:cNvPr id="11" name="Rectangle 86">
            <a:extLst>
              <a:ext uri="{FF2B5EF4-FFF2-40B4-BE49-F238E27FC236}">
                <a16:creationId xmlns:a16="http://schemas.microsoft.com/office/drawing/2014/main" id="{31951D2C-49B5-4E73-BBF7-E2836F5F93B8}"/>
              </a:ext>
            </a:extLst>
          </p:cNvPr>
          <p:cNvSpPr>
            <a:spLocks noChangeArrowheads="1"/>
          </p:cNvSpPr>
          <p:nvPr/>
        </p:nvSpPr>
        <p:spPr bwMode="auto">
          <a:xfrm>
            <a:off x="730376" y="1296760"/>
            <a:ext cx="7809433" cy="404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1950" indent="-361950">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 </a:t>
            </a:r>
            <a:r>
              <a:rPr lang="en-US" altLang="zh-TW" sz="2000" dirty="0">
                <a:solidFill>
                  <a:srgbClr val="0000FF"/>
                </a:solidFill>
                <a:latin typeface="Times New Roman" pitchFamily="18" charset="0"/>
                <a:ea typeface="標楷體" pitchFamily="65" charset="-120"/>
              </a:rPr>
              <a:t>The determinant of a matrix of order 1 is the entry of the matrix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0"/>
          </p:nvPr>
        </p:nvSpPr>
        <p:spPr/>
        <p:txBody>
          <a:bodyPr/>
          <a:lstStyle/>
          <a:p>
            <a:pPr>
              <a:defRPr/>
            </a:pPr>
            <a:r>
              <a:rPr lang="en-US" altLang="zh-TW"/>
              <a:t>3.</a:t>
            </a:r>
            <a:fld id="{FA6E9F34-CA33-4A1A-AA6E-17BE131C6158}" type="slidenum">
              <a:rPr lang="en-US" altLang="zh-TW"/>
              <a:pPr>
                <a:defRPr/>
              </a:pPr>
              <a:t>9</a:t>
            </a:fld>
            <a:endParaRPr lang="en-US" altLang="zh-TW"/>
          </a:p>
        </p:txBody>
      </p:sp>
      <p:sp>
        <p:nvSpPr>
          <p:cNvPr id="7173" name="Rectangle 3"/>
          <p:cNvSpPr>
            <a:spLocks noGrp="1" noChangeArrowheads="1"/>
          </p:cNvSpPr>
          <p:nvPr>
            <p:ph type="body" sz="half" idx="1"/>
          </p:nvPr>
        </p:nvSpPr>
        <p:spPr>
          <a:xfrm>
            <a:off x="457200" y="764704"/>
            <a:ext cx="7643813" cy="498475"/>
          </a:xfrm>
        </p:spPr>
        <p:txBody>
          <a:bodyPr/>
          <a:lstStyle/>
          <a:p>
            <a:pPr eaLnBrk="1" hangingPunct="1"/>
            <a:r>
              <a:rPr lang="en-US" altLang="zh-TW" dirty="0"/>
              <a:t>Ex: The determinant of a square matrix of order 2 and 3</a:t>
            </a:r>
          </a:p>
        </p:txBody>
      </p:sp>
      <p:graphicFrame>
        <p:nvGraphicFramePr>
          <p:cNvPr id="7170" name="Object 6"/>
          <p:cNvGraphicFramePr>
            <a:graphicFrameLocks noChangeAspect="1"/>
          </p:cNvGraphicFramePr>
          <p:nvPr>
            <p:extLst>
              <p:ext uri="{D42A27DB-BD31-4B8C-83A1-F6EECF244321}">
                <p14:modId xmlns:p14="http://schemas.microsoft.com/office/powerpoint/2010/main" val="3412359569"/>
              </p:ext>
            </p:extLst>
          </p:nvPr>
        </p:nvGraphicFramePr>
        <p:xfrm>
          <a:off x="98632" y="4117529"/>
          <a:ext cx="2459038" cy="1320800"/>
        </p:xfrm>
        <a:graphic>
          <a:graphicData uri="http://schemas.openxmlformats.org/presentationml/2006/ole">
            <mc:AlternateContent xmlns:mc="http://schemas.openxmlformats.org/markup-compatibility/2006">
              <mc:Choice xmlns:v="urn:schemas-microsoft-com:vml" Requires="v">
                <p:oleObj spid="_x0000_s7492" name="方程式" r:id="rId3" imgW="2463480" imgH="1320480" progId="Equation.3">
                  <p:embed/>
                </p:oleObj>
              </mc:Choice>
              <mc:Fallback>
                <p:oleObj name="方程式" r:id="rId3" imgW="2463480" imgH="13204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632" y="4117529"/>
                        <a:ext cx="2459038"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7171" name="Object 7"/>
              <p:cNvSpPr txBox="1">
                <a:spLocks noGrp="1"/>
              </p:cNvSpPr>
              <p:nvPr>
                <p:ph sz="half" idx="2"/>
              </p:nvPr>
            </p:nvSpPr>
            <p:spPr bwMode="auto">
              <a:xfrm>
                <a:off x="2588450" y="4117529"/>
                <a:ext cx="6487698" cy="2119783"/>
              </a:xfrm>
              <a:prstGeom prst="rect">
                <a:avLst/>
              </a:prstGeom>
              <a:noFill/>
              <a:ln>
                <a:noFill/>
              </a:ln>
              <a:effectLst/>
            </p:spPr>
            <p:txBody>
              <a:bodyPr>
                <a:normAutofit/>
              </a:bodyPr>
              <a:lstStyle/>
              <a:p>
                <a:pPr>
                  <a:buNone/>
                </a:pPr>
                <a14:m>
                  <m:oMath xmlns:m="http://schemas.openxmlformats.org/officeDocument/2006/math">
                    <m:func>
                      <m:funcPr>
                        <m:ctrlPr>
                          <a:rPr lang="zh-TW" altLang="en-US" sz="1800" i="1" smtClean="0">
                            <a:solidFill>
                              <a:srgbClr val="000000"/>
                            </a:solidFill>
                            <a:latin typeface="Cambria Math" panose="02040503050406030204" pitchFamily="18" charset="0"/>
                          </a:rPr>
                        </m:ctrlPr>
                      </m:funcPr>
                      <m:fName>
                        <m:r>
                          <m:rPr>
                            <m:sty m:val="p"/>
                          </m:rPr>
                          <a:rPr lang="zh-TW" altLang="en-US" sz="1800" i="0">
                            <a:solidFill>
                              <a:srgbClr val="000000"/>
                            </a:solidFill>
                            <a:latin typeface="Cambria Math" panose="02040503050406030204" pitchFamily="18" charset="0"/>
                          </a:rPr>
                          <m:t>det</m:t>
                        </m:r>
                      </m:fName>
                      <m:e>
                        <m:r>
                          <a:rPr lang="zh-TW" altLang="en-US" sz="1800" i="1">
                            <a:solidFill>
                              <a:srgbClr val="000000"/>
                            </a:solidFill>
                            <a:latin typeface="Cambria Math" panose="02040503050406030204" pitchFamily="18" charset="0"/>
                          </a:rPr>
                          <m:t>(</m:t>
                        </m:r>
                      </m:e>
                    </m:func>
                    <m:r>
                      <a:rPr lang="zh-TW" altLang="en-US" sz="1800" i="1">
                        <a:solidFill>
                          <a:srgbClr val="000000"/>
                        </a:solidFill>
                        <a:latin typeface="Cambria Math" panose="02040503050406030204" pitchFamily="18" charset="0"/>
                      </a:rPr>
                      <m:t>𝐴</m:t>
                    </m:r>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11</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11</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12</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12</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13</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13</m:t>
                        </m:r>
                      </m:sub>
                    </m:sSub>
                    <m:r>
                      <a:rPr lang="zh-TW" altLang="en-US" sz="1800" i="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m:t>
                    </m:r>
                    <m:r>
                      <m:rPr>
                        <m:nor/>
                      </m:rPr>
                      <a:rPr lang="zh-TW" altLang="en-US" sz="1800" i="0">
                        <a:solidFill>
                          <a:srgbClr val="000000"/>
                        </a:solidFill>
                        <a:latin typeface="Cambria Math" panose="02040503050406030204" pitchFamily="18" charset="0"/>
                      </a:rPr>
                      <m:t>first</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row</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expansion</m:t>
                    </m:r>
                    <m:r>
                      <a:rPr lang="zh-TW" altLang="en-US" sz="1800" i="1">
                        <a:solidFill>
                          <a:srgbClr val="000000"/>
                        </a:solidFill>
                        <a:latin typeface="Cambria Math" panose="02040503050406030204" pitchFamily="18" charset="0"/>
                      </a:rPr>
                      <m:t>)</m:t>
                    </m:r>
                  </m:oMath>
                </a14:m>
                <a:r>
                  <a:rPr lang="zh-TW" altLang="en-US" sz="1800" i="1" dirty="0">
                    <a:solidFill>
                      <a:srgbClr val="000000"/>
                    </a:solidFill>
                    <a:latin typeface="Cambria Math" panose="02040503050406030204" pitchFamily="18" charset="0"/>
                  </a:rPr>
                  <a:t> </a:t>
                </a:r>
                <a:br>
                  <a:rPr lang="zh-TW" altLang="en-US" sz="1800" i="1" dirty="0">
                    <a:solidFill>
                      <a:srgbClr val="000000"/>
                    </a:solidFill>
                    <a:latin typeface="Cambria Math" panose="02040503050406030204" pitchFamily="18" charset="0"/>
                  </a:rPr>
                </a:br>
                <a14:m>
                  <m:oMath xmlns:m="http://schemas.openxmlformats.org/officeDocument/2006/math">
                    <m:r>
                      <a:rPr lang="zh-TW" altLang="en-US" sz="1800" i="1">
                        <a:solidFill>
                          <a:srgbClr val="000000"/>
                        </a:solidFill>
                        <a:latin typeface="Cambria Math" panose="02040503050406030204" pitchFamily="18" charset="0"/>
                      </a:rPr>
                      <m:t> </m:t>
                    </m:r>
                    <m:r>
                      <a:rPr lang="en-US" altLang="zh-TW" sz="1800" b="0" i="1" smtClean="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 </m:t>
                    </m:r>
                    <m:r>
                      <a:rPr lang="en-US" altLang="zh-TW" sz="1800" b="0" i="1" smtClean="0">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21</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21</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22</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22</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23</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23</m:t>
                        </m:r>
                      </m:sub>
                    </m:sSub>
                    <m:r>
                      <a:rPr lang="zh-TW" altLang="en-US" sz="1800" i="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m:t>
                    </m:r>
                    <m:r>
                      <m:rPr>
                        <m:nor/>
                      </m:rPr>
                      <a:rPr lang="zh-TW" altLang="en-US" sz="1800" i="0">
                        <a:solidFill>
                          <a:srgbClr val="000000"/>
                        </a:solidFill>
                        <a:latin typeface="Cambria Math" panose="02040503050406030204" pitchFamily="18" charset="0"/>
                      </a:rPr>
                      <m:t>second</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row</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expansion</m:t>
                    </m:r>
                    <m:r>
                      <a:rPr lang="zh-TW" altLang="en-US" sz="1800" i="1">
                        <a:solidFill>
                          <a:srgbClr val="000000"/>
                        </a:solidFill>
                        <a:latin typeface="Cambria Math" panose="02040503050406030204" pitchFamily="18" charset="0"/>
                      </a:rPr>
                      <m:t>)</m:t>
                    </m:r>
                  </m:oMath>
                </a14:m>
                <a:r>
                  <a:rPr lang="zh-TW" altLang="en-US" sz="1800" i="1" dirty="0">
                    <a:solidFill>
                      <a:srgbClr val="000000"/>
                    </a:solidFill>
                    <a:latin typeface="Cambria Math" panose="02040503050406030204" pitchFamily="18" charset="0"/>
                  </a:rPr>
                  <a:t> </a:t>
                </a:r>
                <a:br>
                  <a:rPr lang="zh-TW" altLang="en-US" sz="1800" i="1" dirty="0">
                    <a:solidFill>
                      <a:srgbClr val="000000"/>
                    </a:solidFill>
                    <a:latin typeface="Cambria Math" panose="02040503050406030204" pitchFamily="18" charset="0"/>
                  </a:rPr>
                </a:br>
                <a14:m>
                  <m:oMath xmlns:m="http://schemas.openxmlformats.org/officeDocument/2006/math">
                    <m:r>
                      <a:rPr lang="zh-TW" altLang="en-US" sz="1800" i="1">
                        <a:solidFill>
                          <a:srgbClr val="000000"/>
                        </a:solidFill>
                        <a:latin typeface="Cambria Math" panose="02040503050406030204" pitchFamily="18" charset="0"/>
                      </a:rPr>
                      <m:t> </m:t>
                    </m:r>
                    <m:r>
                      <a:rPr lang="en-US" altLang="zh-TW" sz="1800" b="0" i="1" smtClean="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31</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31</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32</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32</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33</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33</m:t>
                        </m:r>
                      </m:sub>
                    </m:sSub>
                    <m:r>
                      <a:rPr lang="zh-TW" altLang="en-US" sz="1800" i="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m:t>
                    </m:r>
                    <m:r>
                      <m:rPr>
                        <m:nor/>
                      </m:rPr>
                      <a:rPr lang="zh-TW" altLang="en-US" sz="1800" i="0">
                        <a:solidFill>
                          <a:srgbClr val="000000"/>
                        </a:solidFill>
                        <a:latin typeface="Cambria Math" panose="02040503050406030204" pitchFamily="18" charset="0"/>
                      </a:rPr>
                      <m:t>third</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row</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expansion</m:t>
                    </m:r>
                    <m:r>
                      <a:rPr lang="zh-TW" altLang="en-US" sz="1800" i="1">
                        <a:solidFill>
                          <a:srgbClr val="000000"/>
                        </a:solidFill>
                        <a:latin typeface="Cambria Math" panose="02040503050406030204" pitchFamily="18" charset="0"/>
                      </a:rPr>
                      <m:t>)</m:t>
                    </m:r>
                  </m:oMath>
                </a14:m>
                <a:r>
                  <a:rPr lang="zh-TW" altLang="en-US" sz="1800" i="1" dirty="0">
                    <a:solidFill>
                      <a:srgbClr val="000000"/>
                    </a:solidFill>
                    <a:latin typeface="Cambria Math" panose="02040503050406030204" pitchFamily="18" charset="0"/>
                  </a:rPr>
                  <a:t> </a:t>
                </a:r>
                <a:br>
                  <a:rPr lang="zh-TW" altLang="en-US" sz="1800" i="1" dirty="0">
                    <a:solidFill>
                      <a:srgbClr val="000000"/>
                    </a:solidFill>
                    <a:latin typeface="Cambria Math" panose="02040503050406030204" pitchFamily="18" charset="0"/>
                  </a:rPr>
                </a:br>
                <a14:m>
                  <m:oMath xmlns:m="http://schemas.openxmlformats.org/officeDocument/2006/math">
                    <m:r>
                      <a:rPr lang="zh-TW" altLang="en-US" sz="1800" i="1">
                        <a:solidFill>
                          <a:srgbClr val="000000"/>
                        </a:solidFill>
                        <a:latin typeface="Cambria Math" panose="02040503050406030204" pitchFamily="18" charset="0"/>
                      </a:rPr>
                      <m:t>  </m:t>
                    </m:r>
                    <m:r>
                      <a:rPr lang="en-US" altLang="zh-TW" sz="1800" b="0" i="1" smtClean="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11</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11</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21</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21</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31</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31</m:t>
                        </m:r>
                      </m:sub>
                    </m:sSub>
                    <m:r>
                      <a:rPr lang="zh-TW" altLang="en-US" sz="1800" i="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m:t>
                    </m:r>
                    <m:r>
                      <m:rPr>
                        <m:nor/>
                      </m:rPr>
                      <a:rPr lang="zh-TW" altLang="en-US" sz="1800" i="0">
                        <a:solidFill>
                          <a:srgbClr val="000000"/>
                        </a:solidFill>
                        <a:latin typeface="Cambria Math" panose="02040503050406030204" pitchFamily="18" charset="0"/>
                      </a:rPr>
                      <m:t>first</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column</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expansion</m:t>
                    </m:r>
                    <m:r>
                      <a:rPr lang="zh-TW" altLang="en-US" sz="1800" i="1">
                        <a:solidFill>
                          <a:srgbClr val="000000"/>
                        </a:solidFill>
                        <a:latin typeface="Cambria Math" panose="02040503050406030204" pitchFamily="18" charset="0"/>
                      </a:rPr>
                      <m:t>)</m:t>
                    </m:r>
                  </m:oMath>
                </a14:m>
                <a:r>
                  <a:rPr lang="zh-TW" altLang="en-US" sz="1800" i="1" dirty="0">
                    <a:solidFill>
                      <a:srgbClr val="000000"/>
                    </a:solidFill>
                    <a:latin typeface="Cambria Math" panose="02040503050406030204" pitchFamily="18" charset="0"/>
                  </a:rPr>
                  <a:t> </a:t>
                </a:r>
                <a:br>
                  <a:rPr lang="zh-TW" altLang="en-US" sz="1800" i="1" dirty="0">
                    <a:solidFill>
                      <a:srgbClr val="000000"/>
                    </a:solidFill>
                    <a:latin typeface="Cambria Math" panose="02040503050406030204" pitchFamily="18" charset="0"/>
                  </a:rPr>
                </a:br>
                <a14:m>
                  <m:oMath xmlns:m="http://schemas.openxmlformats.org/officeDocument/2006/math">
                    <m:r>
                      <a:rPr lang="zh-TW" altLang="en-US" sz="1800" i="1">
                        <a:solidFill>
                          <a:srgbClr val="000000"/>
                        </a:solidFill>
                        <a:latin typeface="Cambria Math" panose="02040503050406030204" pitchFamily="18" charset="0"/>
                      </a:rPr>
                      <m:t>  </m:t>
                    </m:r>
                    <m:r>
                      <a:rPr lang="en-US" altLang="zh-TW" sz="1800" b="0" i="1" smtClean="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12</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12</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22</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22</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32</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32</m:t>
                        </m:r>
                      </m:sub>
                    </m:sSub>
                    <m:r>
                      <a:rPr lang="zh-TW" altLang="en-US" sz="1800" i="0">
                        <a:solidFill>
                          <a:srgbClr val="000000"/>
                        </a:solidFill>
                        <a:latin typeface="Cambria Math" panose="02040503050406030204" pitchFamily="18" charset="0"/>
                      </a:rPr>
                      <m:t> </m:t>
                    </m:r>
                    <m:d>
                      <m:dPr>
                        <m:ctrlPr>
                          <a:rPr lang="zh-TW" altLang="en-US" sz="1800" i="1">
                            <a:solidFill>
                              <a:srgbClr val="000000"/>
                            </a:solidFill>
                            <a:latin typeface="Cambria Math" panose="02040503050406030204" pitchFamily="18" charset="0"/>
                          </a:rPr>
                        </m:ctrlPr>
                      </m:dPr>
                      <m:e>
                        <m:r>
                          <m:rPr>
                            <m:nor/>
                          </m:rPr>
                          <a:rPr lang="zh-TW" altLang="en-US" sz="1800" i="0">
                            <a:solidFill>
                              <a:srgbClr val="000000"/>
                            </a:solidFill>
                            <a:latin typeface="Cambria Math" panose="02040503050406030204" pitchFamily="18" charset="0"/>
                          </a:rPr>
                          <m:t>second</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column</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expansion</m:t>
                        </m:r>
                      </m:e>
                    </m:d>
                  </m:oMath>
                </a14:m>
                <a:r>
                  <a:rPr lang="zh-TW" altLang="en-US" sz="1800" i="1" dirty="0">
                    <a:solidFill>
                      <a:srgbClr val="000000"/>
                    </a:solidFill>
                    <a:latin typeface="Cambria Math" panose="02040503050406030204" pitchFamily="18" charset="0"/>
                  </a:rPr>
                  <a:t> </a:t>
                </a:r>
                <a:br>
                  <a:rPr lang="zh-TW" altLang="en-US" sz="1800" i="1" dirty="0">
                    <a:solidFill>
                      <a:srgbClr val="000000"/>
                    </a:solidFill>
                    <a:latin typeface="Cambria Math" panose="02040503050406030204" pitchFamily="18" charset="0"/>
                  </a:rPr>
                </a:br>
                <a14:m>
                  <m:oMath xmlns:m="http://schemas.openxmlformats.org/officeDocument/2006/math">
                    <m:r>
                      <a:rPr lang="zh-TW" altLang="en-US" sz="1800" i="1">
                        <a:solidFill>
                          <a:srgbClr val="000000"/>
                        </a:solidFill>
                        <a:latin typeface="Cambria Math" panose="02040503050406030204" pitchFamily="18" charset="0"/>
                      </a:rPr>
                      <m:t>  </m:t>
                    </m:r>
                    <m:r>
                      <a:rPr lang="en-US" altLang="zh-TW" sz="1800" b="0" i="1" smtClean="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13</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13</m:t>
                        </m:r>
                      </m:sub>
                    </m:sSub>
                    <m:r>
                      <a:rPr lang="zh-TW" altLang="en-US" sz="1800" i="1">
                        <a:solidFill>
                          <a:srgbClr val="000000"/>
                        </a:solidFill>
                        <a:latin typeface="Cambria Math" panose="02040503050406030204" pitchFamily="18" charset="0"/>
                      </a:rPr>
                      <m:t>+</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23</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23</m:t>
                        </m:r>
                      </m:sub>
                    </m:sSub>
                    <m:r>
                      <a:rPr lang="zh-TW" altLang="en-US" sz="1800" i="1">
                        <a:solidFill>
                          <a:srgbClr val="000000"/>
                        </a:solidFill>
                        <a:latin typeface="Cambria Math" panose="02040503050406030204" pitchFamily="18" charset="0"/>
                      </a:rPr>
                      <m:t> +</m:t>
                    </m:r>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𝑎</m:t>
                        </m:r>
                      </m:e>
                      <m:sub>
                        <m:r>
                          <a:rPr lang="zh-TW" altLang="en-US" sz="1800" i="1">
                            <a:solidFill>
                              <a:srgbClr val="000000"/>
                            </a:solidFill>
                            <a:latin typeface="Cambria Math" panose="02040503050406030204" pitchFamily="18" charset="0"/>
                          </a:rPr>
                          <m:t>33</m:t>
                        </m:r>
                      </m:sub>
                    </m:sSub>
                    <m:sSub>
                      <m:sSubPr>
                        <m:ctrlPr>
                          <a:rPr lang="zh-TW" altLang="en-US" sz="1800" i="1">
                            <a:solidFill>
                              <a:srgbClr val="000000"/>
                            </a:solidFill>
                            <a:latin typeface="Cambria Math" panose="02040503050406030204" pitchFamily="18" charset="0"/>
                          </a:rPr>
                        </m:ctrlPr>
                      </m:sSubPr>
                      <m:e>
                        <m:r>
                          <a:rPr lang="zh-TW" altLang="en-US" sz="1800" i="1">
                            <a:solidFill>
                              <a:srgbClr val="000000"/>
                            </a:solidFill>
                            <a:latin typeface="Cambria Math" panose="02040503050406030204" pitchFamily="18" charset="0"/>
                          </a:rPr>
                          <m:t>𝐶</m:t>
                        </m:r>
                      </m:e>
                      <m:sub>
                        <m:r>
                          <a:rPr lang="zh-TW" altLang="en-US" sz="1800" i="1">
                            <a:solidFill>
                              <a:srgbClr val="000000"/>
                            </a:solidFill>
                            <a:latin typeface="Cambria Math" panose="02040503050406030204" pitchFamily="18" charset="0"/>
                          </a:rPr>
                          <m:t>33</m:t>
                        </m:r>
                      </m:sub>
                    </m:sSub>
                    <m:r>
                      <a:rPr lang="zh-TW" altLang="en-US" sz="1800" i="0">
                        <a:solidFill>
                          <a:srgbClr val="000000"/>
                        </a:solidFill>
                        <a:latin typeface="Cambria Math" panose="02040503050406030204" pitchFamily="18" charset="0"/>
                      </a:rPr>
                      <m:t> </m:t>
                    </m:r>
                    <m:r>
                      <a:rPr lang="zh-TW" altLang="en-US" sz="1800" i="1">
                        <a:solidFill>
                          <a:srgbClr val="000000"/>
                        </a:solidFill>
                        <a:latin typeface="Cambria Math" panose="02040503050406030204" pitchFamily="18" charset="0"/>
                      </a:rPr>
                      <m:t>(</m:t>
                    </m:r>
                    <m:r>
                      <m:rPr>
                        <m:nor/>
                      </m:rPr>
                      <a:rPr lang="zh-TW" altLang="en-US" sz="1800" i="0">
                        <a:solidFill>
                          <a:srgbClr val="000000"/>
                        </a:solidFill>
                        <a:latin typeface="Cambria Math" panose="02040503050406030204" pitchFamily="18" charset="0"/>
                      </a:rPr>
                      <m:t>third</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column</m:t>
                    </m:r>
                    <m:r>
                      <m:rPr>
                        <m:nor/>
                      </m:rPr>
                      <a:rPr lang="zh-TW" altLang="en-US" sz="1800" i="0">
                        <a:solidFill>
                          <a:srgbClr val="000000"/>
                        </a:solidFill>
                        <a:latin typeface="Cambria Math" panose="02040503050406030204" pitchFamily="18" charset="0"/>
                      </a:rPr>
                      <m:t> </m:t>
                    </m:r>
                    <m:r>
                      <m:rPr>
                        <m:nor/>
                      </m:rPr>
                      <a:rPr lang="zh-TW" altLang="en-US" sz="1800" i="0">
                        <a:solidFill>
                          <a:srgbClr val="000000"/>
                        </a:solidFill>
                        <a:latin typeface="Cambria Math" panose="02040503050406030204" pitchFamily="18" charset="0"/>
                      </a:rPr>
                      <m:t>expansion</m:t>
                    </m:r>
                    <m:r>
                      <a:rPr lang="zh-TW" altLang="en-US" sz="1800" i="1">
                        <a:solidFill>
                          <a:srgbClr val="000000"/>
                        </a:solidFill>
                        <a:latin typeface="Cambria Math" panose="02040503050406030204" pitchFamily="18" charset="0"/>
                      </a:rPr>
                      <m:t>)</m:t>
                    </m:r>
                  </m:oMath>
                </a14:m>
                <a:r>
                  <a:rPr lang="zh-TW" altLang="en-US" sz="1800" dirty="0"/>
                  <a:t> </a:t>
                </a:r>
              </a:p>
            </p:txBody>
          </p:sp>
        </mc:Choice>
        <mc:Fallback xmlns="">
          <p:sp>
            <p:nvSpPr>
              <p:cNvPr id="7171" name="Object 7"/>
              <p:cNvSpPr txBox="1">
                <a:spLocks noRot="1" noChangeAspect="1" noMove="1" noResize="1" noEditPoints="1" noAdjustHandles="1" noChangeArrowheads="1" noChangeShapeType="1" noTextEdit="1"/>
              </p:cNvSpPr>
              <p:nvPr>
                <p:ph sz="half" idx="2"/>
              </p:nvPr>
            </p:nvSpPr>
            <p:spPr bwMode="auto">
              <a:xfrm>
                <a:off x="2588450" y="4117529"/>
                <a:ext cx="6487698" cy="2119783"/>
              </a:xfrm>
              <a:prstGeom prst="rect">
                <a:avLst/>
              </a:prstGeom>
              <a:blipFill>
                <a:blip r:embed="rId5"/>
                <a:stretch>
                  <a:fillRect/>
                </a:stretch>
              </a:blipFill>
              <a:ln>
                <a:noFill/>
              </a:ln>
              <a:effectLst/>
              <a:extLst/>
            </p:spPr>
            <p:txBody>
              <a:bodyPr/>
              <a:lstStyle/>
              <a:p>
                <a:r>
                  <a:rPr lang="zh-TW" altLang="en-US">
                    <a:noFill/>
                  </a:rPr>
                  <a:t> </a:t>
                </a:r>
              </a:p>
            </p:txBody>
          </p:sp>
        </mc:Fallback>
      </mc:AlternateContent>
      <p:graphicFrame>
        <p:nvGraphicFramePr>
          <p:cNvPr id="6" name="Object 35">
            <a:extLst>
              <a:ext uri="{FF2B5EF4-FFF2-40B4-BE49-F238E27FC236}">
                <a16:creationId xmlns:a16="http://schemas.microsoft.com/office/drawing/2014/main" id="{EA44D877-924C-4EF0-B2D7-0F650D7F1CB1}"/>
              </a:ext>
            </a:extLst>
          </p:cNvPr>
          <p:cNvGraphicFramePr>
            <a:graphicFrameLocks noChangeAspect="1"/>
          </p:cNvGraphicFramePr>
          <p:nvPr>
            <p:extLst>
              <p:ext uri="{D42A27DB-BD31-4B8C-83A1-F6EECF244321}">
                <p14:modId xmlns:p14="http://schemas.microsoft.com/office/powerpoint/2010/main" val="214483959"/>
              </p:ext>
            </p:extLst>
          </p:nvPr>
        </p:nvGraphicFramePr>
        <p:xfrm>
          <a:off x="107504" y="1376772"/>
          <a:ext cx="1838325" cy="966788"/>
        </p:xfrm>
        <a:graphic>
          <a:graphicData uri="http://schemas.openxmlformats.org/presentationml/2006/ole">
            <mc:AlternateContent xmlns:mc="http://schemas.openxmlformats.org/markup-compatibility/2006">
              <mc:Choice xmlns:v="urn:schemas-microsoft-com:vml" Requires="v">
                <p:oleObj spid="_x0000_s7493" name="方程式" r:id="rId6" imgW="927000" imgH="482400" progId="Equation.3">
                  <p:embed/>
                </p:oleObj>
              </mc:Choice>
              <mc:Fallback>
                <p:oleObj name="方程式" r:id="rId6" imgW="927000" imgH="482400" progId="Equation.3">
                  <p:embed/>
                  <p:pic>
                    <p:nvPicPr>
                      <p:cNvPr id="1026" name="Object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504" y="1376772"/>
                        <a:ext cx="1838325" cy="966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9" name="Object 7">
                <a:extLst>
                  <a:ext uri="{FF2B5EF4-FFF2-40B4-BE49-F238E27FC236}">
                    <a16:creationId xmlns:a16="http://schemas.microsoft.com/office/drawing/2014/main" id="{8258EC77-8C7A-4DEB-AFE4-B71D77F27040}"/>
                  </a:ext>
                </a:extLst>
              </p:cNvPr>
              <p:cNvSpPr txBox="1">
                <a:spLocks/>
              </p:cNvSpPr>
              <p:nvPr/>
            </p:nvSpPr>
            <p:spPr bwMode="auto">
              <a:xfrm>
                <a:off x="1943708" y="1376772"/>
                <a:ext cx="7200292" cy="1779711"/>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196850" indent="-196850" algn="l" rtl="0" eaLnBrk="0" fontAlgn="base" hangingPunct="0">
                  <a:spcBef>
                    <a:spcPct val="20000"/>
                  </a:spcBef>
                  <a:spcAft>
                    <a:spcPct val="0"/>
                  </a:spcAft>
                  <a:buClr>
                    <a:schemeClr val="tx1"/>
                  </a:buClr>
                  <a:buSzPct val="40000"/>
                  <a:buFont typeface="Wingdings" pitchFamily="2" charset="2"/>
                  <a:buChar char="n"/>
                  <a:defRPr kumimoji="1" sz="2400">
                    <a:solidFill>
                      <a:schemeClr val="hlink"/>
                    </a:solidFill>
                    <a:latin typeface="+mn-lt"/>
                    <a:ea typeface="+mn-ea"/>
                    <a:cs typeface="+mn-cs"/>
                  </a:defRPr>
                </a:lvl1pPr>
                <a:lvl2pPr marL="571500" indent="-114300" algn="l" rtl="0" eaLnBrk="0" fontAlgn="base" hangingPunct="0">
                  <a:lnSpc>
                    <a:spcPct val="130000"/>
                  </a:lnSpc>
                  <a:spcBef>
                    <a:spcPct val="20000"/>
                  </a:spcBef>
                  <a:spcAft>
                    <a:spcPct val="0"/>
                  </a:spcAft>
                  <a:buClr>
                    <a:schemeClr val="hlink"/>
                  </a:buClr>
                  <a:buSzPct val="55000"/>
                  <a:buFont typeface="Wingdings" pitchFamily="2" charset="2"/>
                  <a:buChar char="n"/>
                  <a:defRPr kumimoji="1" sz="2400">
                    <a:solidFill>
                      <a:schemeClr val="tx1"/>
                    </a:solidFill>
                    <a:latin typeface="+mn-lt"/>
                    <a:ea typeface="+mn-ea"/>
                  </a:defRPr>
                </a:lvl2pPr>
                <a:lvl3pPr marL="1177925"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Tahoma" pitchFamily="34" charset="0"/>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Tahoma" pitchFamily="34" charset="0"/>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9pPr>
              </a:lstStyle>
              <a:p>
                <a:pPr marL="0" indent="0">
                  <a:buNone/>
                </a:pPr>
                <a14:m>
                  <m:oMath xmlns:m="http://schemas.openxmlformats.org/officeDocument/2006/math">
                    <m:func>
                      <m:funcPr>
                        <m:ctrlPr>
                          <a:rPr lang="zh-TW" altLang="en-US" sz="1700" i="1" kern="0" smtClean="0">
                            <a:solidFill>
                              <a:srgbClr val="000000"/>
                            </a:solidFill>
                            <a:latin typeface="Cambria Math" panose="02040503050406030204" pitchFamily="18" charset="0"/>
                          </a:rPr>
                        </m:ctrlPr>
                      </m:funcPr>
                      <m:fName>
                        <m:r>
                          <m:rPr>
                            <m:sty m:val="p"/>
                          </m:rPr>
                          <a:rPr lang="zh-TW" altLang="en-US" sz="1700" kern="0">
                            <a:solidFill>
                              <a:srgbClr val="000000"/>
                            </a:solidFill>
                            <a:latin typeface="Cambria Math" panose="02040503050406030204" pitchFamily="18" charset="0"/>
                          </a:rPr>
                          <m:t>det</m:t>
                        </m:r>
                      </m:fName>
                      <m:e>
                        <m:r>
                          <a:rPr lang="zh-TW" altLang="en-US" sz="1700" i="1" kern="0">
                            <a:solidFill>
                              <a:srgbClr val="000000"/>
                            </a:solidFill>
                            <a:latin typeface="Cambria Math" panose="02040503050406030204" pitchFamily="18" charset="0"/>
                          </a:rPr>
                          <m:t>(</m:t>
                        </m:r>
                      </m:e>
                    </m:func>
                    <m:r>
                      <a:rPr lang="zh-TW" altLang="en-US" sz="1700" i="1" kern="0">
                        <a:solidFill>
                          <a:srgbClr val="000000"/>
                        </a:solidFill>
                        <a:latin typeface="Cambria Math" panose="02040503050406030204" pitchFamily="18" charset="0"/>
                      </a:rPr>
                      <m:t>𝐴</m:t>
                    </m:r>
                    <m:r>
                      <a:rPr lang="zh-TW" altLang="en-US" sz="1700" i="1"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11</m:t>
                        </m:r>
                      </m:sub>
                    </m:sSub>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𝐶</m:t>
                        </m:r>
                      </m:e>
                      <m:sub>
                        <m:r>
                          <a:rPr lang="zh-TW" altLang="en-US" sz="1700" i="1" kern="0">
                            <a:solidFill>
                              <a:srgbClr val="000000"/>
                            </a:solidFill>
                            <a:latin typeface="Cambria Math" panose="02040503050406030204" pitchFamily="18" charset="0"/>
                          </a:rPr>
                          <m:t>11</m:t>
                        </m:r>
                      </m:sub>
                    </m:sSub>
                    <m:r>
                      <a:rPr lang="zh-TW" altLang="en-US" sz="1700" i="1"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12</m:t>
                        </m:r>
                      </m:sub>
                    </m:sSub>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𝐶</m:t>
                        </m:r>
                      </m:e>
                      <m:sub>
                        <m:r>
                          <a:rPr lang="zh-TW" altLang="en-US" sz="1700" i="1" kern="0">
                            <a:solidFill>
                              <a:srgbClr val="000000"/>
                            </a:solidFill>
                            <a:latin typeface="Cambria Math" panose="02040503050406030204" pitchFamily="18" charset="0"/>
                          </a:rPr>
                          <m:t>12</m:t>
                        </m:r>
                      </m:sub>
                    </m:sSub>
                    <m:r>
                      <a:rPr lang="en-US" altLang="zh-TW" sz="1700" b="0" i="0" kern="0" smtClea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11</m:t>
                        </m:r>
                      </m:sub>
                    </m:sSub>
                    <m:sSub>
                      <m:sSubPr>
                        <m:ctrlPr>
                          <a:rPr lang="zh-TW" altLang="en-US" sz="1700" i="1" kern="0">
                            <a:solidFill>
                              <a:srgbClr val="000000"/>
                            </a:solidFill>
                            <a:latin typeface="Cambria Math" panose="02040503050406030204" pitchFamily="18" charset="0"/>
                          </a:rPr>
                        </m:ctrlPr>
                      </m:sSubPr>
                      <m:e>
                        <m:r>
                          <a:rPr lang="en-US" altLang="zh-TW" sz="1700" b="0" i="1" kern="0" smtClean="0">
                            <a:solidFill>
                              <a:srgbClr val="000000"/>
                            </a:solidFill>
                            <a:latin typeface="Cambria Math" panose="02040503050406030204" pitchFamily="18" charset="0"/>
                          </a:rPr>
                          <m:t>𝑎</m:t>
                        </m:r>
                      </m:e>
                      <m:sub>
                        <m:r>
                          <a:rPr lang="en-US" altLang="zh-TW" sz="1700" b="0" i="1" kern="0" smtClean="0">
                            <a:solidFill>
                              <a:srgbClr val="000000"/>
                            </a:solidFill>
                            <a:latin typeface="Cambria Math" panose="02040503050406030204" pitchFamily="18" charset="0"/>
                          </a:rPr>
                          <m:t>22</m:t>
                        </m:r>
                      </m:sub>
                    </m:sSub>
                    <m:r>
                      <a:rPr lang="en-US" altLang="zh-TW" sz="1700" b="0" i="1" kern="0" smtClea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12</m:t>
                        </m:r>
                      </m:sub>
                    </m:sSub>
                    <m:sSub>
                      <m:sSubPr>
                        <m:ctrlPr>
                          <a:rPr lang="zh-TW" altLang="en-US" sz="1700" i="1" kern="0">
                            <a:solidFill>
                              <a:srgbClr val="000000"/>
                            </a:solidFill>
                            <a:latin typeface="Cambria Math" panose="02040503050406030204" pitchFamily="18" charset="0"/>
                          </a:rPr>
                        </m:ctrlPr>
                      </m:sSubPr>
                      <m:e>
                        <m:r>
                          <a:rPr lang="en-US" altLang="zh-TW" sz="1700" b="0" i="1" kern="0" smtClean="0">
                            <a:solidFill>
                              <a:srgbClr val="000000"/>
                            </a:solidFill>
                            <a:latin typeface="Cambria Math" panose="02040503050406030204" pitchFamily="18" charset="0"/>
                          </a:rPr>
                          <m:t>𝑎</m:t>
                        </m:r>
                      </m:e>
                      <m:sub>
                        <m:r>
                          <a:rPr lang="en-US" altLang="zh-TW" sz="1700" b="0" i="1" kern="0" smtClean="0">
                            <a:solidFill>
                              <a:srgbClr val="000000"/>
                            </a:solidFill>
                            <a:latin typeface="Cambria Math" panose="02040503050406030204" pitchFamily="18" charset="0"/>
                          </a:rPr>
                          <m:t>21</m:t>
                        </m:r>
                      </m:sub>
                    </m:sSub>
                    <m:r>
                      <a:rPr lang="zh-TW" altLang="en-US" sz="1700" i="1" kern="0">
                        <a:solidFill>
                          <a:srgbClr val="000000"/>
                        </a:solidFill>
                        <a:latin typeface="Cambria Math" panose="02040503050406030204" pitchFamily="18" charset="0"/>
                      </a:rPr>
                      <m:t>(</m:t>
                    </m:r>
                    <m:r>
                      <m:rPr>
                        <m:nor/>
                      </m:rPr>
                      <a:rPr lang="zh-TW" altLang="en-US" sz="1700" kern="0">
                        <a:solidFill>
                          <a:srgbClr val="000000"/>
                        </a:solidFill>
                        <a:latin typeface="Cambria Math" panose="02040503050406030204" pitchFamily="18" charset="0"/>
                      </a:rPr>
                      <m:t>first</m:t>
                    </m:r>
                    <m:r>
                      <m:rPr>
                        <m:nor/>
                      </m:rPr>
                      <a:rPr lang="zh-TW" altLang="en-US" sz="1700" kern="0">
                        <a:solidFill>
                          <a:srgbClr val="000000"/>
                        </a:solidFill>
                        <a:latin typeface="Cambria Math" panose="02040503050406030204" pitchFamily="18" charset="0"/>
                      </a:rPr>
                      <m:t> </m:t>
                    </m:r>
                    <m:r>
                      <m:rPr>
                        <m:nor/>
                      </m:rPr>
                      <a:rPr lang="zh-TW" altLang="en-US" sz="1700" kern="0">
                        <a:solidFill>
                          <a:srgbClr val="000000"/>
                        </a:solidFill>
                        <a:latin typeface="Cambria Math" panose="02040503050406030204" pitchFamily="18" charset="0"/>
                      </a:rPr>
                      <m:t>row</m:t>
                    </m:r>
                    <m:r>
                      <m:rPr>
                        <m:nor/>
                      </m:rPr>
                      <a:rPr lang="zh-TW" altLang="en-US" sz="1700" kern="0">
                        <a:solidFill>
                          <a:srgbClr val="000000"/>
                        </a:solidFill>
                        <a:latin typeface="Cambria Math" panose="02040503050406030204" pitchFamily="18" charset="0"/>
                      </a:rPr>
                      <m:t> </m:t>
                    </m:r>
                    <m:r>
                      <m:rPr>
                        <m:nor/>
                      </m:rPr>
                      <a:rPr lang="zh-TW" altLang="en-US" sz="1700" kern="0">
                        <a:solidFill>
                          <a:srgbClr val="000000"/>
                        </a:solidFill>
                        <a:latin typeface="Cambria Math" panose="02040503050406030204" pitchFamily="18" charset="0"/>
                      </a:rPr>
                      <m:t>expansion</m:t>
                    </m:r>
                    <m:r>
                      <a:rPr lang="zh-TW" altLang="en-US" sz="1700" i="1" kern="0">
                        <a:solidFill>
                          <a:srgbClr val="000000"/>
                        </a:solidFill>
                        <a:latin typeface="Cambria Math" panose="02040503050406030204" pitchFamily="18" charset="0"/>
                      </a:rPr>
                      <m:t>)</m:t>
                    </m:r>
                  </m:oMath>
                </a14:m>
                <a:r>
                  <a:rPr lang="zh-TW" altLang="en-US" sz="1700" i="1" kern="0" dirty="0">
                    <a:solidFill>
                      <a:srgbClr val="000000"/>
                    </a:solidFill>
                    <a:latin typeface="Cambria Math" panose="02040503050406030204" pitchFamily="18" charset="0"/>
                  </a:rPr>
                  <a:t> </a:t>
                </a:r>
                <a:br>
                  <a:rPr lang="zh-TW" altLang="en-US" sz="1700" i="1" kern="0" dirty="0">
                    <a:solidFill>
                      <a:srgbClr val="000000"/>
                    </a:solidFill>
                    <a:latin typeface="Cambria Math" panose="02040503050406030204" pitchFamily="18" charset="0"/>
                  </a:rPr>
                </a:br>
                <a14:m>
                  <m:oMath xmlns:m="http://schemas.openxmlformats.org/officeDocument/2006/math">
                    <m:r>
                      <a:rPr lang="zh-TW" altLang="en-US" sz="1700" i="1" kern="0">
                        <a:solidFill>
                          <a:srgbClr val="000000"/>
                        </a:solidFill>
                        <a:latin typeface="Cambria Math" panose="02040503050406030204" pitchFamily="18" charset="0"/>
                      </a:rPr>
                      <m:t>  </m:t>
                    </m:r>
                    <m:r>
                      <a:rPr lang="en-US" altLang="zh-TW" sz="1700" b="0" i="1" kern="0" smtClean="0">
                        <a:solidFill>
                          <a:srgbClr val="000000"/>
                        </a:solidFill>
                        <a:latin typeface="Cambria Math" panose="02040503050406030204" pitchFamily="18" charset="0"/>
                      </a:rPr>
                      <m:t>      </m:t>
                    </m:r>
                    <m:r>
                      <a:rPr lang="zh-TW" altLang="en-US" sz="1700" i="1"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21</m:t>
                        </m:r>
                      </m:sub>
                    </m:sSub>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𝐶</m:t>
                        </m:r>
                      </m:e>
                      <m:sub>
                        <m:r>
                          <a:rPr lang="zh-TW" altLang="en-US" sz="1700" i="1" kern="0">
                            <a:solidFill>
                              <a:srgbClr val="000000"/>
                            </a:solidFill>
                            <a:latin typeface="Cambria Math" panose="02040503050406030204" pitchFamily="18" charset="0"/>
                          </a:rPr>
                          <m:t>21</m:t>
                        </m:r>
                      </m:sub>
                    </m:sSub>
                    <m:r>
                      <a:rPr lang="zh-TW" altLang="en-US" sz="1700" i="1"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22</m:t>
                        </m:r>
                      </m:sub>
                    </m:sSub>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𝐶</m:t>
                        </m:r>
                      </m:e>
                      <m:sub>
                        <m:r>
                          <a:rPr lang="zh-TW" altLang="en-US" sz="1700" i="1" kern="0">
                            <a:solidFill>
                              <a:srgbClr val="000000"/>
                            </a:solidFill>
                            <a:latin typeface="Cambria Math" panose="02040503050406030204" pitchFamily="18" charset="0"/>
                          </a:rPr>
                          <m:t>22</m:t>
                        </m:r>
                      </m:sub>
                    </m:sSub>
                    <m:r>
                      <a:rPr lang="en-US" altLang="zh-TW" sz="1700" b="0" i="1" kern="0" smtClean="0">
                        <a:solidFill>
                          <a:srgbClr val="000000"/>
                        </a:solidFill>
                        <a:latin typeface="Cambria Math" panose="02040503050406030204" pitchFamily="18" charset="0"/>
                      </a:rPr>
                      <m:t>=</m:t>
                    </m:r>
                    <m:r>
                      <a:rPr lang="en-US" altLang="zh-TW" sz="1700" i="1"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en-US" altLang="zh-TW" sz="1700" b="0" i="1" kern="0" smtClean="0">
                            <a:solidFill>
                              <a:srgbClr val="000000"/>
                            </a:solidFill>
                            <a:latin typeface="Cambria Math" panose="02040503050406030204" pitchFamily="18" charset="0"/>
                          </a:rPr>
                          <m:t>21</m:t>
                        </m:r>
                      </m:sub>
                    </m:sSub>
                    <m:sSub>
                      <m:sSubPr>
                        <m:ctrlPr>
                          <a:rPr lang="zh-TW" altLang="en-US" sz="1700" i="1" kern="0">
                            <a:solidFill>
                              <a:srgbClr val="000000"/>
                            </a:solidFill>
                            <a:latin typeface="Cambria Math" panose="02040503050406030204" pitchFamily="18" charset="0"/>
                          </a:rPr>
                        </m:ctrlPr>
                      </m:sSubPr>
                      <m:e>
                        <m:r>
                          <a:rPr lang="en-US" altLang="zh-TW" sz="1700" i="1" kern="0">
                            <a:solidFill>
                              <a:srgbClr val="000000"/>
                            </a:solidFill>
                            <a:latin typeface="Cambria Math" panose="02040503050406030204" pitchFamily="18" charset="0"/>
                          </a:rPr>
                          <m:t>𝑎</m:t>
                        </m:r>
                      </m:e>
                      <m:sub>
                        <m:r>
                          <a:rPr lang="en-US" altLang="zh-TW" sz="1700" b="0" i="1" kern="0" smtClean="0">
                            <a:solidFill>
                              <a:srgbClr val="000000"/>
                            </a:solidFill>
                            <a:latin typeface="Cambria Math" panose="02040503050406030204" pitchFamily="18" charset="0"/>
                          </a:rPr>
                          <m:t>12</m:t>
                        </m:r>
                      </m:sub>
                    </m:sSub>
                    <m:r>
                      <a:rPr lang="en-US" altLang="zh-TW" sz="1700" b="0" i="1" kern="0" smtClea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en-US" altLang="zh-TW" sz="1700" b="0" i="1" kern="0" smtClean="0">
                            <a:solidFill>
                              <a:srgbClr val="000000"/>
                            </a:solidFill>
                            <a:latin typeface="Cambria Math" panose="02040503050406030204" pitchFamily="18" charset="0"/>
                          </a:rPr>
                          <m:t>22</m:t>
                        </m:r>
                      </m:sub>
                    </m:sSub>
                    <m:sSub>
                      <m:sSubPr>
                        <m:ctrlPr>
                          <a:rPr lang="zh-TW" altLang="en-US" sz="1700" i="1" kern="0">
                            <a:solidFill>
                              <a:srgbClr val="000000"/>
                            </a:solidFill>
                            <a:latin typeface="Cambria Math" panose="02040503050406030204" pitchFamily="18" charset="0"/>
                          </a:rPr>
                        </m:ctrlPr>
                      </m:sSubPr>
                      <m:e>
                        <m:r>
                          <a:rPr lang="en-US" altLang="zh-TW" sz="1700" i="1" kern="0">
                            <a:solidFill>
                              <a:srgbClr val="000000"/>
                            </a:solidFill>
                            <a:latin typeface="Cambria Math" panose="02040503050406030204" pitchFamily="18" charset="0"/>
                          </a:rPr>
                          <m:t>𝑎</m:t>
                        </m:r>
                      </m:e>
                      <m:sub>
                        <m:r>
                          <a:rPr lang="en-US" altLang="zh-TW" sz="1700" b="0" i="1" kern="0" smtClean="0">
                            <a:solidFill>
                              <a:srgbClr val="000000"/>
                            </a:solidFill>
                            <a:latin typeface="Cambria Math" panose="02040503050406030204" pitchFamily="18" charset="0"/>
                          </a:rPr>
                          <m:t>11</m:t>
                        </m:r>
                      </m:sub>
                    </m:sSub>
                    <m:r>
                      <a:rPr lang="zh-TW" altLang="en-US" sz="1700" i="1" kern="0">
                        <a:solidFill>
                          <a:srgbClr val="000000"/>
                        </a:solidFill>
                        <a:latin typeface="Cambria Math" panose="02040503050406030204" pitchFamily="18" charset="0"/>
                      </a:rPr>
                      <m:t>(</m:t>
                    </m:r>
                    <m:r>
                      <m:rPr>
                        <m:nor/>
                      </m:rPr>
                      <a:rPr lang="zh-TW" altLang="en-US" sz="1700" kern="0">
                        <a:solidFill>
                          <a:srgbClr val="000000"/>
                        </a:solidFill>
                        <a:latin typeface="Cambria Math" panose="02040503050406030204" pitchFamily="18" charset="0"/>
                      </a:rPr>
                      <m:t>second</m:t>
                    </m:r>
                    <m:r>
                      <m:rPr>
                        <m:nor/>
                      </m:rPr>
                      <a:rPr lang="zh-TW" altLang="en-US" sz="1700" kern="0">
                        <a:solidFill>
                          <a:srgbClr val="000000"/>
                        </a:solidFill>
                        <a:latin typeface="Cambria Math" panose="02040503050406030204" pitchFamily="18" charset="0"/>
                      </a:rPr>
                      <m:t> </m:t>
                    </m:r>
                    <m:r>
                      <m:rPr>
                        <m:nor/>
                      </m:rPr>
                      <a:rPr lang="zh-TW" altLang="en-US" sz="1700" kern="0">
                        <a:solidFill>
                          <a:srgbClr val="000000"/>
                        </a:solidFill>
                        <a:latin typeface="Cambria Math" panose="02040503050406030204" pitchFamily="18" charset="0"/>
                      </a:rPr>
                      <m:t>row</m:t>
                    </m:r>
                    <m:r>
                      <m:rPr>
                        <m:nor/>
                      </m:rPr>
                      <a:rPr lang="zh-TW" altLang="en-US" sz="1700" kern="0">
                        <a:solidFill>
                          <a:srgbClr val="000000"/>
                        </a:solidFill>
                        <a:latin typeface="Cambria Math" panose="02040503050406030204" pitchFamily="18" charset="0"/>
                      </a:rPr>
                      <m:t> </m:t>
                    </m:r>
                    <m:r>
                      <m:rPr>
                        <m:nor/>
                      </m:rPr>
                      <a:rPr lang="zh-TW" altLang="en-US" sz="1700" kern="0">
                        <a:solidFill>
                          <a:srgbClr val="000000"/>
                        </a:solidFill>
                        <a:latin typeface="Cambria Math" panose="02040503050406030204" pitchFamily="18" charset="0"/>
                      </a:rPr>
                      <m:t>expansion</m:t>
                    </m:r>
                    <m:r>
                      <a:rPr lang="zh-TW" altLang="en-US" sz="1700" i="1" kern="0">
                        <a:solidFill>
                          <a:srgbClr val="000000"/>
                        </a:solidFill>
                        <a:latin typeface="Cambria Math" panose="02040503050406030204" pitchFamily="18" charset="0"/>
                      </a:rPr>
                      <m:t>)</m:t>
                    </m:r>
                  </m:oMath>
                </a14:m>
                <a:r>
                  <a:rPr lang="zh-TW" altLang="en-US" sz="1700" i="1" kern="0" dirty="0">
                    <a:solidFill>
                      <a:srgbClr val="000000"/>
                    </a:solidFill>
                    <a:latin typeface="Cambria Math" panose="02040503050406030204" pitchFamily="18" charset="0"/>
                  </a:rPr>
                  <a:t> </a:t>
                </a:r>
                <a:br>
                  <a:rPr lang="zh-TW" altLang="en-US" sz="1700" i="1" kern="0" dirty="0">
                    <a:solidFill>
                      <a:srgbClr val="000000"/>
                    </a:solidFill>
                    <a:latin typeface="Cambria Math" panose="02040503050406030204" pitchFamily="18" charset="0"/>
                  </a:rPr>
                </a:br>
                <a14:m>
                  <m:oMath xmlns:m="http://schemas.openxmlformats.org/officeDocument/2006/math">
                    <m:r>
                      <a:rPr lang="zh-TW" altLang="en-US" sz="1700" i="1" kern="0">
                        <a:solidFill>
                          <a:srgbClr val="000000"/>
                        </a:solidFill>
                        <a:latin typeface="Cambria Math" panose="02040503050406030204" pitchFamily="18" charset="0"/>
                      </a:rPr>
                      <m:t>   </m:t>
                    </m:r>
                    <m:r>
                      <a:rPr lang="en-US" altLang="zh-TW" sz="1700" b="0" i="1" kern="0" smtClean="0">
                        <a:solidFill>
                          <a:srgbClr val="000000"/>
                        </a:solidFill>
                        <a:latin typeface="Cambria Math" panose="02040503050406030204" pitchFamily="18" charset="0"/>
                      </a:rPr>
                      <m:t>  =</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11</m:t>
                        </m:r>
                      </m:sub>
                    </m:sSub>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𝐶</m:t>
                        </m:r>
                      </m:e>
                      <m:sub>
                        <m:r>
                          <a:rPr lang="zh-TW" altLang="en-US" sz="1700" i="1" kern="0">
                            <a:solidFill>
                              <a:srgbClr val="000000"/>
                            </a:solidFill>
                            <a:latin typeface="Cambria Math" panose="02040503050406030204" pitchFamily="18" charset="0"/>
                          </a:rPr>
                          <m:t>11</m:t>
                        </m:r>
                      </m:sub>
                    </m:sSub>
                    <m:r>
                      <a:rPr lang="zh-TW" altLang="en-US" sz="1700" i="1"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21</m:t>
                        </m:r>
                      </m:sub>
                    </m:sSub>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𝐶</m:t>
                        </m:r>
                      </m:e>
                      <m:sub>
                        <m:r>
                          <a:rPr lang="zh-TW" altLang="en-US" sz="1700" i="1" kern="0">
                            <a:solidFill>
                              <a:srgbClr val="000000"/>
                            </a:solidFill>
                            <a:latin typeface="Cambria Math" panose="02040503050406030204" pitchFamily="18" charset="0"/>
                          </a:rPr>
                          <m:t>21</m:t>
                        </m:r>
                      </m:sub>
                    </m:sSub>
                    <m:r>
                      <a:rPr lang="en-US" altLang="zh-TW" sz="1700"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11</m:t>
                        </m:r>
                      </m:sub>
                    </m:sSub>
                    <m:sSub>
                      <m:sSubPr>
                        <m:ctrlPr>
                          <a:rPr lang="zh-TW" altLang="en-US" sz="1700" i="1" kern="0">
                            <a:solidFill>
                              <a:srgbClr val="000000"/>
                            </a:solidFill>
                            <a:latin typeface="Cambria Math" panose="02040503050406030204" pitchFamily="18" charset="0"/>
                          </a:rPr>
                        </m:ctrlPr>
                      </m:sSubPr>
                      <m:e>
                        <m:r>
                          <a:rPr lang="en-US" altLang="zh-TW" sz="1700" i="1" kern="0">
                            <a:solidFill>
                              <a:srgbClr val="000000"/>
                            </a:solidFill>
                            <a:latin typeface="Cambria Math" panose="02040503050406030204" pitchFamily="18" charset="0"/>
                          </a:rPr>
                          <m:t>𝑎</m:t>
                        </m:r>
                      </m:e>
                      <m:sub>
                        <m:r>
                          <a:rPr lang="en-US" altLang="zh-TW" sz="1700" i="1" kern="0">
                            <a:solidFill>
                              <a:srgbClr val="000000"/>
                            </a:solidFill>
                            <a:latin typeface="Cambria Math" panose="02040503050406030204" pitchFamily="18" charset="0"/>
                          </a:rPr>
                          <m:t>22</m:t>
                        </m:r>
                      </m:sub>
                    </m:sSub>
                    <m:r>
                      <a:rPr lang="en-US" altLang="zh-TW" sz="1700" i="1"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en-US" altLang="zh-TW" sz="1700" b="0" i="1" kern="0" smtClean="0">
                            <a:solidFill>
                              <a:srgbClr val="000000"/>
                            </a:solidFill>
                            <a:latin typeface="Cambria Math" panose="02040503050406030204" pitchFamily="18" charset="0"/>
                          </a:rPr>
                          <m:t>21</m:t>
                        </m:r>
                      </m:sub>
                    </m:sSub>
                    <m:sSub>
                      <m:sSubPr>
                        <m:ctrlPr>
                          <a:rPr lang="zh-TW" altLang="en-US" sz="1700" i="1" kern="0">
                            <a:solidFill>
                              <a:srgbClr val="000000"/>
                            </a:solidFill>
                            <a:latin typeface="Cambria Math" panose="02040503050406030204" pitchFamily="18" charset="0"/>
                          </a:rPr>
                        </m:ctrlPr>
                      </m:sSubPr>
                      <m:e>
                        <m:r>
                          <a:rPr lang="en-US" altLang="zh-TW" sz="1700" i="1" kern="0">
                            <a:solidFill>
                              <a:srgbClr val="000000"/>
                            </a:solidFill>
                            <a:latin typeface="Cambria Math" panose="02040503050406030204" pitchFamily="18" charset="0"/>
                          </a:rPr>
                          <m:t>𝑎</m:t>
                        </m:r>
                      </m:e>
                      <m:sub>
                        <m:r>
                          <a:rPr lang="en-US" altLang="zh-TW" sz="1700" b="0" i="1" kern="0" smtClean="0">
                            <a:solidFill>
                              <a:srgbClr val="000000"/>
                            </a:solidFill>
                            <a:latin typeface="Cambria Math" panose="02040503050406030204" pitchFamily="18" charset="0"/>
                          </a:rPr>
                          <m:t>12</m:t>
                        </m:r>
                      </m:sub>
                    </m:sSub>
                    <m:r>
                      <a:rPr lang="zh-TW" altLang="en-US" sz="1700" i="1" kern="0">
                        <a:solidFill>
                          <a:srgbClr val="000000"/>
                        </a:solidFill>
                        <a:latin typeface="Cambria Math" panose="02040503050406030204" pitchFamily="18" charset="0"/>
                      </a:rPr>
                      <m:t>(</m:t>
                    </m:r>
                    <m:r>
                      <m:rPr>
                        <m:nor/>
                      </m:rPr>
                      <a:rPr lang="zh-TW" altLang="en-US" sz="1700" kern="0">
                        <a:solidFill>
                          <a:srgbClr val="000000"/>
                        </a:solidFill>
                        <a:latin typeface="Cambria Math" panose="02040503050406030204" pitchFamily="18" charset="0"/>
                      </a:rPr>
                      <m:t>first</m:t>
                    </m:r>
                    <m:r>
                      <m:rPr>
                        <m:nor/>
                      </m:rPr>
                      <a:rPr lang="zh-TW" altLang="en-US" sz="1700" kern="0">
                        <a:solidFill>
                          <a:srgbClr val="000000"/>
                        </a:solidFill>
                        <a:latin typeface="Cambria Math" panose="02040503050406030204" pitchFamily="18" charset="0"/>
                      </a:rPr>
                      <m:t> </m:t>
                    </m:r>
                    <m:r>
                      <m:rPr>
                        <m:nor/>
                      </m:rPr>
                      <a:rPr lang="zh-TW" altLang="en-US" sz="1700" kern="0">
                        <a:solidFill>
                          <a:srgbClr val="000000"/>
                        </a:solidFill>
                        <a:latin typeface="Cambria Math" panose="02040503050406030204" pitchFamily="18" charset="0"/>
                      </a:rPr>
                      <m:t>column</m:t>
                    </m:r>
                    <m:r>
                      <m:rPr>
                        <m:nor/>
                      </m:rPr>
                      <a:rPr lang="zh-TW" altLang="en-US" sz="1700" kern="0">
                        <a:solidFill>
                          <a:srgbClr val="000000"/>
                        </a:solidFill>
                        <a:latin typeface="Cambria Math" panose="02040503050406030204" pitchFamily="18" charset="0"/>
                      </a:rPr>
                      <m:t> </m:t>
                    </m:r>
                    <m:r>
                      <m:rPr>
                        <m:nor/>
                      </m:rPr>
                      <a:rPr lang="zh-TW" altLang="en-US" sz="1700" kern="0">
                        <a:solidFill>
                          <a:srgbClr val="000000"/>
                        </a:solidFill>
                        <a:latin typeface="Cambria Math" panose="02040503050406030204" pitchFamily="18" charset="0"/>
                      </a:rPr>
                      <m:t>expansion</m:t>
                    </m:r>
                    <m:r>
                      <a:rPr lang="zh-TW" altLang="en-US" sz="1700" i="1" kern="0">
                        <a:solidFill>
                          <a:srgbClr val="000000"/>
                        </a:solidFill>
                        <a:latin typeface="Cambria Math" panose="02040503050406030204" pitchFamily="18" charset="0"/>
                      </a:rPr>
                      <m:t>)</m:t>
                    </m:r>
                  </m:oMath>
                </a14:m>
                <a:r>
                  <a:rPr lang="zh-TW" altLang="en-US" sz="1700" i="1" kern="0" dirty="0">
                    <a:solidFill>
                      <a:srgbClr val="000000"/>
                    </a:solidFill>
                    <a:latin typeface="Cambria Math" panose="02040503050406030204" pitchFamily="18" charset="0"/>
                  </a:rPr>
                  <a:t> </a:t>
                </a:r>
                <a:br>
                  <a:rPr lang="zh-TW" altLang="en-US" sz="1700" i="1" kern="0" dirty="0">
                    <a:solidFill>
                      <a:srgbClr val="000000"/>
                    </a:solidFill>
                    <a:latin typeface="Cambria Math" panose="02040503050406030204" pitchFamily="18" charset="0"/>
                  </a:rPr>
                </a:br>
                <a14:m>
                  <m:oMath xmlns:m="http://schemas.openxmlformats.org/officeDocument/2006/math">
                    <m:r>
                      <a:rPr lang="zh-TW" altLang="en-US" sz="1700" i="1" kern="0">
                        <a:solidFill>
                          <a:srgbClr val="000000"/>
                        </a:solidFill>
                        <a:latin typeface="Cambria Math" panose="02040503050406030204" pitchFamily="18" charset="0"/>
                      </a:rPr>
                      <m:t>  </m:t>
                    </m:r>
                    <m:r>
                      <a:rPr lang="en-US" altLang="zh-TW" sz="1700" b="0" i="1" kern="0" smtClean="0">
                        <a:solidFill>
                          <a:srgbClr val="000000"/>
                        </a:solidFill>
                        <a:latin typeface="Cambria Math" panose="02040503050406030204" pitchFamily="18" charset="0"/>
                      </a:rPr>
                      <m:t>  </m:t>
                    </m:r>
                    <m:r>
                      <a:rPr lang="zh-TW" altLang="en-US" sz="1700" i="1" kern="0">
                        <a:solidFill>
                          <a:srgbClr val="000000"/>
                        </a:solidFill>
                        <a:latin typeface="Cambria Math" panose="02040503050406030204" pitchFamily="18" charset="0"/>
                      </a:rPr>
                      <m:t> =</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12</m:t>
                        </m:r>
                      </m:sub>
                    </m:sSub>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𝐶</m:t>
                        </m:r>
                      </m:e>
                      <m:sub>
                        <m:r>
                          <a:rPr lang="zh-TW" altLang="en-US" sz="1700" i="1" kern="0">
                            <a:solidFill>
                              <a:srgbClr val="000000"/>
                            </a:solidFill>
                            <a:latin typeface="Cambria Math" panose="02040503050406030204" pitchFamily="18" charset="0"/>
                          </a:rPr>
                          <m:t>12</m:t>
                        </m:r>
                      </m:sub>
                    </m:sSub>
                    <m:r>
                      <a:rPr lang="zh-TW" altLang="en-US" sz="1700" i="1"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22</m:t>
                        </m:r>
                      </m:sub>
                    </m:sSub>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𝐶</m:t>
                        </m:r>
                      </m:e>
                      <m:sub>
                        <m:r>
                          <a:rPr lang="zh-TW" altLang="en-US" sz="1700" i="1" kern="0">
                            <a:solidFill>
                              <a:srgbClr val="000000"/>
                            </a:solidFill>
                            <a:latin typeface="Cambria Math" panose="02040503050406030204" pitchFamily="18" charset="0"/>
                          </a:rPr>
                          <m:t>22</m:t>
                        </m:r>
                      </m:sub>
                    </m:sSub>
                    <m:r>
                      <a:rPr lang="en-US" altLang="zh-TW" sz="1700" b="0" i="0" kern="0" smtClean="0">
                        <a:solidFill>
                          <a:srgbClr val="000000"/>
                        </a:solidFill>
                        <a:latin typeface="Cambria Math" panose="02040503050406030204" pitchFamily="18" charset="0"/>
                      </a:rPr>
                      <m:t>=</m:t>
                    </m:r>
                    <m:r>
                      <a:rPr lang="en-US" altLang="zh-TW" sz="1700" i="1" ker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12</m:t>
                        </m:r>
                      </m:sub>
                    </m:sSub>
                    <m:sSub>
                      <m:sSubPr>
                        <m:ctrlPr>
                          <a:rPr lang="zh-TW" altLang="en-US" sz="1700" i="1" kern="0">
                            <a:solidFill>
                              <a:srgbClr val="000000"/>
                            </a:solidFill>
                            <a:latin typeface="Cambria Math" panose="02040503050406030204" pitchFamily="18" charset="0"/>
                          </a:rPr>
                        </m:ctrlPr>
                      </m:sSubPr>
                      <m:e>
                        <m:r>
                          <a:rPr lang="en-US" altLang="zh-TW" sz="1700" i="1" kern="0">
                            <a:solidFill>
                              <a:srgbClr val="000000"/>
                            </a:solidFill>
                            <a:latin typeface="Cambria Math" panose="02040503050406030204" pitchFamily="18" charset="0"/>
                          </a:rPr>
                          <m:t>𝑎</m:t>
                        </m:r>
                      </m:e>
                      <m:sub>
                        <m:r>
                          <a:rPr lang="en-US" altLang="zh-TW" sz="1700" i="1" kern="0">
                            <a:solidFill>
                              <a:srgbClr val="000000"/>
                            </a:solidFill>
                            <a:latin typeface="Cambria Math" panose="02040503050406030204" pitchFamily="18" charset="0"/>
                          </a:rPr>
                          <m:t>21</m:t>
                        </m:r>
                      </m:sub>
                    </m:sSub>
                    <m:r>
                      <a:rPr lang="en-US" altLang="zh-TW" sz="1700" b="0" i="1" kern="0" smtClean="0">
                        <a:solidFill>
                          <a:srgbClr val="000000"/>
                        </a:solidFill>
                        <a:latin typeface="Cambria Math" panose="02040503050406030204" pitchFamily="18" charset="0"/>
                      </a:rPr>
                      <m:t>+</m:t>
                    </m:r>
                    <m:sSub>
                      <m:sSubPr>
                        <m:ctrlPr>
                          <a:rPr lang="zh-TW" altLang="en-US" sz="1700" i="1" kern="0">
                            <a:solidFill>
                              <a:srgbClr val="000000"/>
                            </a:solidFill>
                            <a:latin typeface="Cambria Math" panose="02040503050406030204" pitchFamily="18" charset="0"/>
                          </a:rPr>
                        </m:ctrlPr>
                      </m:sSubPr>
                      <m:e>
                        <m:r>
                          <a:rPr lang="zh-TW" altLang="en-US" sz="1700" i="1" kern="0">
                            <a:solidFill>
                              <a:srgbClr val="000000"/>
                            </a:solidFill>
                            <a:latin typeface="Cambria Math" panose="02040503050406030204" pitchFamily="18" charset="0"/>
                          </a:rPr>
                          <m:t>𝑎</m:t>
                        </m:r>
                      </m:e>
                      <m:sub>
                        <m:r>
                          <a:rPr lang="zh-TW" altLang="en-US" sz="1700" i="1" kern="0">
                            <a:solidFill>
                              <a:srgbClr val="000000"/>
                            </a:solidFill>
                            <a:latin typeface="Cambria Math" panose="02040503050406030204" pitchFamily="18" charset="0"/>
                          </a:rPr>
                          <m:t>11</m:t>
                        </m:r>
                      </m:sub>
                    </m:sSub>
                    <m:sSub>
                      <m:sSubPr>
                        <m:ctrlPr>
                          <a:rPr lang="zh-TW" altLang="en-US" sz="1700" i="1" kern="0">
                            <a:solidFill>
                              <a:srgbClr val="000000"/>
                            </a:solidFill>
                            <a:latin typeface="Cambria Math" panose="02040503050406030204" pitchFamily="18" charset="0"/>
                          </a:rPr>
                        </m:ctrlPr>
                      </m:sSubPr>
                      <m:e>
                        <m:r>
                          <a:rPr lang="en-US" altLang="zh-TW" sz="1700" i="1" kern="0">
                            <a:solidFill>
                              <a:srgbClr val="000000"/>
                            </a:solidFill>
                            <a:latin typeface="Cambria Math" panose="02040503050406030204" pitchFamily="18" charset="0"/>
                          </a:rPr>
                          <m:t>𝑎</m:t>
                        </m:r>
                      </m:e>
                      <m:sub>
                        <m:r>
                          <a:rPr lang="en-US" altLang="zh-TW" sz="1700" i="1" kern="0">
                            <a:solidFill>
                              <a:srgbClr val="000000"/>
                            </a:solidFill>
                            <a:latin typeface="Cambria Math" panose="02040503050406030204" pitchFamily="18" charset="0"/>
                          </a:rPr>
                          <m:t>22</m:t>
                        </m:r>
                      </m:sub>
                    </m:sSub>
                    <m:r>
                      <a:rPr lang="zh-TW" altLang="en-US" sz="1700" i="1" kern="0">
                        <a:solidFill>
                          <a:srgbClr val="000000"/>
                        </a:solidFill>
                        <a:latin typeface="Cambria Math" panose="02040503050406030204" pitchFamily="18" charset="0"/>
                      </a:rPr>
                      <m:t>(</m:t>
                    </m:r>
                    <m:r>
                      <m:rPr>
                        <m:nor/>
                      </m:rPr>
                      <a:rPr lang="zh-TW" altLang="en-US" sz="1700" kern="0">
                        <a:solidFill>
                          <a:srgbClr val="000000"/>
                        </a:solidFill>
                        <a:latin typeface="Cambria Math" panose="02040503050406030204" pitchFamily="18" charset="0"/>
                      </a:rPr>
                      <m:t>second</m:t>
                    </m:r>
                    <m:r>
                      <m:rPr>
                        <m:nor/>
                      </m:rPr>
                      <a:rPr lang="zh-TW" altLang="en-US" sz="1700" kern="0">
                        <a:solidFill>
                          <a:srgbClr val="000000"/>
                        </a:solidFill>
                        <a:latin typeface="Cambria Math" panose="02040503050406030204" pitchFamily="18" charset="0"/>
                      </a:rPr>
                      <m:t> </m:t>
                    </m:r>
                    <m:r>
                      <m:rPr>
                        <m:nor/>
                      </m:rPr>
                      <a:rPr lang="zh-TW" altLang="en-US" sz="1700" kern="0">
                        <a:solidFill>
                          <a:srgbClr val="000000"/>
                        </a:solidFill>
                        <a:latin typeface="Cambria Math" panose="02040503050406030204" pitchFamily="18" charset="0"/>
                      </a:rPr>
                      <m:t>column</m:t>
                    </m:r>
                    <m:r>
                      <m:rPr>
                        <m:nor/>
                      </m:rPr>
                      <a:rPr lang="zh-TW" altLang="en-US" sz="1700" kern="0">
                        <a:solidFill>
                          <a:srgbClr val="000000"/>
                        </a:solidFill>
                        <a:latin typeface="Cambria Math" panose="02040503050406030204" pitchFamily="18" charset="0"/>
                      </a:rPr>
                      <m:t> </m:t>
                    </m:r>
                    <m:r>
                      <m:rPr>
                        <m:nor/>
                      </m:rPr>
                      <a:rPr lang="zh-TW" altLang="en-US" sz="1700" kern="0">
                        <a:solidFill>
                          <a:srgbClr val="000000"/>
                        </a:solidFill>
                        <a:latin typeface="Cambria Math" panose="02040503050406030204" pitchFamily="18" charset="0"/>
                      </a:rPr>
                      <m:t>expansion</m:t>
                    </m:r>
                    <m:r>
                      <a:rPr lang="zh-TW" altLang="en-US" sz="1700" i="1" kern="0">
                        <a:solidFill>
                          <a:srgbClr val="000000"/>
                        </a:solidFill>
                        <a:latin typeface="Cambria Math" panose="02040503050406030204" pitchFamily="18" charset="0"/>
                      </a:rPr>
                      <m:t>)</m:t>
                    </m:r>
                  </m:oMath>
                </a14:m>
                <a:r>
                  <a:rPr lang="zh-TW" altLang="en-US" sz="1700" i="1" kern="0" dirty="0">
                    <a:solidFill>
                      <a:srgbClr val="000000"/>
                    </a:solidFill>
                    <a:latin typeface="Cambria Math" panose="02040503050406030204" pitchFamily="18" charset="0"/>
                  </a:rPr>
                  <a:t> </a:t>
                </a:r>
                <a:br>
                  <a:rPr lang="zh-TW" altLang="en-US" sz="1800" i="1" kern="0" dirty="0">
                    <a:solidFill>
                      <a:srgbClr val="000000"/>
                    </a:solidFill>
                    <a:latin typeface="Cambria Math" panose="02040503050406030204" pitchFamily="18" charset="0"/>
                  </a:rPr>
                </a:br>
                <a:endParaRPr lang="zh-TW" altLang="en-US" sz="1800" kern="0" dirty="0"/>
              </a:p>
            </p:txBody>
          </p:sp>
        </mc:Choice>
        <mc:Fallback xmlns="">
          <p:sp>
            <p:nvSpPr>
              <p:cNvPr id="9" name="Object 7">
                <a:extLst>
                  <a:ext uri="{FF2B5EF4-FFF2-40B4-BE49-F238E27FC236}">
                    <a16:creationId xmlns:a16="http://schemas.microsoft.com/office/drawing/2014/main" id="{8258EC77-8C7A-4DEB-AFE4-B71D77F27040}"/>
                  </a:ext>
                </a:extLst>
              </p:cNvPr>
              <p:cNvSpPr txBox="1">
                <a:spLocks noRot="1" noChangeAspect="1" noMove="1" noResize="1" noEditPoints="1" noAdjustHandles="1" noChangeArrowheads="1" noChangeShapeType="1" noTextEdit="1"/>
              </p:cNvSpPr>
              <p:nvPr/>
            </p:nvSpPr>
            <p:spPr bwMode="auto">
              <a:xfrm>
                <a:off x="1943708" y="1376772"/>
                <a:ext cx="7200292" cy="1779711"/>
              </a:xfrm>
              <a:prstGeom prst="rect">
                <a:avLst/>
              </a:prstGeom>
              <a:blipFill>
                <a:blip r:embed="rId8"/>
                <a:stretch>
                  <a:fillRect l="-59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noFill/>
                  </a:rPr>
                  <a:t> </a:t>
                </a:r>
              </a:p>
            </p:txBody>
          </p:sp>
        </mc:Fallback>
      </mc:AlternateContent>
      <p:sp>
        <p:nvSpPr>
          <p:cNvPr id="10" name="Rectangle 86">
            <a:extLst>
              <a:ext uri="{FF2B5EF4-FFF2-40B4-BE49-F238E27FC236}">
                <a16:creationId xmlns:a16="http://schemas.microsoft.com/office/drawing/2014/main" id="{620F7426-313D-42D5-8C13-1CC461DCA79F}"/>
              </a:ext>
            </a:extLst>
          </p:cNvPr>
          <p:cNvSpPr>
            <a:spLocks noChangeArrowheads="1"/>
          </p:cNvSpPr>
          <p:nvPr/>
        </p:nvSpPr>
        <p:spPr bwMode="auto">
          <a:xfrm>
            <a:off x="457200" y="2600908"/>
            <a:ext cx="8507288" cy="676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1950" indent="-361950">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 </a:t>
            </a:r>
            <a:r>
              <a:rPr lang="en-US" altLang="zh-TW" sz="2000" dirty="0">
                <a:solidFill>
                  <a:srgbClr val="0000FF"/>
                </a:solidFill>
                <a:latin typeface="Times New Roman" pitchFamily="18" charset="0"/>
                <a:ea typeface="標楷體" pitchFamily="65" charset="-120"/>
              </a:rPr>
              <a:t>The cofactor expansion is consistent with the original definition of the determinant of a square matrix of order 2</a:t>
            </a: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miter lim="800000"/>
          <a:headEnd type="none" w="med" len="med"/>
          <a:tailEnd type="arrow"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ahoma" pitchFamily="34" charset="0"/>
            <a:ea typeface="新細明體" charset="-120"/>
          </a:defRPr>
        </a:defPPr>
      </a:lstStyle>
    </a:spDef>
    <a:lnDef>
      <a:spPr bwMode="auto">
        <a:xfrm>
          <a:off x="0" y="0"/>
          <a:ext cx="1" cy="1"/>
        </a:xfrm>
        <a:custGeom>
          <a:avLst/>
          <a:gdLst/>
          <a:ahLst/>
          <a:cxnLst/>
          <a:rect l="0" t="0" r="0" b="0"/>
          <a:pathLst/>
        </a:custGeom>
        <a:noFill/>
        <a:ln w="25400" cap="flat" cmpd="sng" algn="ctr">
          <a:solidFill>
            <a:schemeClr val="tx1"/>
          </a:solidFill>
          <a:prstDash val="solid"/>
          <a:miter lim="800000"/>
          <a:headEnd type="none" w="med" len="med"/>
          <a:tailEnd type="arrow"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ahoma" pitchFamily="34" charset="0"/>
            <a:ea typeface="新細明體"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8978</TotalTime>
  <Words>2864</Words>
  <Application>Microsoft Office PowerPoint</Application>
  <PresentationFormat>如螢幕大小 (4:3)</PresentationFormat>
  <Paragraphs>306</Paragraphs>
  <Slides>53</Slides>
  <Notes>0</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2</vt:i4>
      </vt:variant>
      <vt:variant>
        <vt:lpstr>投影片標題</vt:lpstr>
      </vt:variant>
      <vt:variant>
        <vt:i4>53</vt:i4>
      </vt:variant>
    </vt:vector>
  </HeadingPairs>
  <TitlesOfParts>
    <vt:vector size="61" baseType="lpstr">
      <vt:lpstr>標楷體</vt:lpstr>
      <vt:lpstr>Cambria Math</vt:lpstr>
      <vt:lpstr>Tahoma</vt:lpstr>
      <vt:lpstr>Times New Roman</vt:lpstr>
      <vt:lpstr>Wingdings</vt:lpstr>
      <vt:lpstr>Blends</vt:lpstr>
      <vt:lpstr>方程式</vt:lpstr>
      <vt:lpstr>Equation</vt:lpstr>
      <vt:lpstr>  Chapter 3 Determinants</vt:lpstr>
      <vt:lpstr>PowerPoint 簡報</vt:lpstr>
      <vt:lpstr>3.1 The Determinant of a Matrix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Ex 6: Find the determinants of the following triangular matrices</vt:lpstr>
      <vt:lpstr>Keywords in Section 3.1:</vt:lpstr>
      <vt:lpstr>3.2 Evaluation of a Determinant Using Elementary Row Operations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3.3 Properties of Determinants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3.4  Applications of Determinants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Keywords in Section 3.4:</vt:lpstr>
    </vt:vector>
  </TitlesOfParts>
  <Company>NTU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Determinants</dc:title>
  <dc:creator>Jr-Yan Wang</dc:creator>
  <cp:lastModifiedBy>Jr-Yan</cp:lastModifiedBy>
  <cp:revision>829</cp:revision>
  <dcterms:created xsi:type="dcterms:W3CDTF">2003-05-06T04:27:07Z</dcterms:created>
  <dcterms:modified xsi:type="dcterms:W3CDTF">2022-10-02T13:11:29Z</dcterms:modified>
</cp:coreProperties>
</file>