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17年9月27日Wednesday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17年9月27日Wednesday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 </a:t>
            </a:r>
            <a:r>
              <a:rPr lang="en-US" dirty="0" err="1" smtClean="0"/>
              <a:t>vba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5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</a:t>
            </a:r>
            <a:r>
              <a:rPr lang="zh-TW" altLang="en-US" dirty="0" smtClean="0"/>
              <a:t>、視覺化功能</a:t>
            </a:r>
            <a:endParaRPr lang="en-US" dirty="0"/>
          </a:p>
        </p:txBody>
      </p:sp>
      <p:pic>
        <p:nvPicPr>
          <p:cNvPr id="4" name="Content Placeholder 3" descr="螢幕快照 2017-09-27 下午6.10.5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27" b="-7451"/>
          <a:stretch/>
        </p:blipFill>
        <p:spPr>
          <a:xfrm>
            <a:off x="457200" y="1674200"/>
            <a:ext cx="8229600" cy="4876800"/>
          </a:xfrm>
        </p:spPr>
      </p:pic>
      <p:sp>
        <p:nvSpPr>
          <p:cNvPr id="5" name="Oval 4"/>
          <p:cNvSpPr/>
          <p:nvPr/>
        </p:nvSpPr>
        <p:spPr>
          <a:xfrm>
            <a:off x="6090310" y="3563839"/>
            <a:ext cx="1010500" cy="51887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9334" y="4246767"/>
            <a:ext cx="5489707" cy="156111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pic>
        <p:nvPicPr>
          <p:cNvPr id="9" name="Content Placeholder 8" descr="螢幕快照 2017-09-27 下午6.49.2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" b="1992"/>
          <a:stretch>
            <a:fillRect/>
          </a:stretch>
        </p:blipFill>
        <p:spPr>
          <a:xfrm>
            <a:off x="457200" y="1414983"/>
            <a:ext cx="8229600" cy="4876800"/>
          </a:xfrm>
        </p:spPr>
      </p:pic>
      <p:sp>
        <p:nvSpPr>
          <p:cNvPr id="5" name="Oval 4"/>
          <p:cNvSpPr/>
          <p:nvPr/>
        </p:nvSpPr>
        <p:spPr>
          <a:xfrm>
            <a:off x="457200" y="1788747"/>
            <a:ext cx="618570" cy="76049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6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監看視窗</a:t>
            </a:r>
            <a:endParaRPr lang="en-US" dirty="0"/>
          </a:p>
        </p:txBody>
      </p:sp>
      <p:pic>
        <p:nvPicPr>
          <p:cNvPr id="4" name="Content Placeholder 3" descr="螢幕快照 2017-09-27 下午6.21.4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r="5457" b="18332"/>
          <a:stretch/>
        </p:blipFill>
        <p:spPr>
          <a:xfrm>
            <a:off x="457200" y="2175999"/>
            <a:ext cx="8229600" cy="3982778"/>
          </a:xfrm>
        </p:spPr>
      </p:pic>
      <p:sp>
        <p:nvSpPr>
          <p:cNvPr id="5" name="Oval 4"/>
          <p:cNvSpPr/>
          <p:nvPr/>
        </p:nvSpPr>
        <p:spPr>
          <a:xfrm>
            <a:off x="5569076" y="4405525"/>
            <a:ext cx="1904862" cy="34397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550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先按上一</a:t>
            </a:r>
            <a:r>
              <a:rPr lang="zh-TW" altLang="en-US" sz="2400" dirty="0"/>
              <a:t>張的</a:t>
            </a:r>
            <a:r>
              <a:rPr lang="en-US" altLang="zh-TW" sz="2400" dirty="0"/>
              <a:t>editor</a:t>
            </a:r>
            <a:r>
              <a:rPr lang="zh-TW" altLang="en-US" sz="2400" dirty="0"/>
              <a:t>才會出現</a:t>
            </a:r>
            <a:r>
              <a:rPr lang="en-US" altLang="zh-TW" sz="2400" dirty="0"/>
              <a:t>debug</a:t>
            </a:r>
            <a:r>
              <a:rPr lang="zh-TW" altLang="en-US" sz="2400" dirty="0"/>
              <a:t>選項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644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監看視窗</a:t>
            </a:r>
            <a:endParaRPr lang="en-US" dirty="0"/>
          </a:p>
        </p:txBody>
      </p:sp>
      <p:pic>
        <p:nvPicPr>
          <p:cNvPr id="4" name="Content Placeholder 3" descr="螢幕快照 2017-09-27 下午6.43.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76" b="-177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389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建議使用工具列</a:t>
            </a:r>
            <a:endParaRPr lang="en-US" dirty="0"/>
          </a:p>
        </p:txBody>
      </p:sp>
      <p:pic>
        <p:nvPicPr>
          <p:cNvPr id="4" name="Content Placeholder 3" descr="螢幕快照 2017-09-27 下午6.29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13" r="-170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256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</a:t>
            </a:r>
            <a:r>
              <a:rPr lang="zh-TW" altLang="en-US" dirty="0" smtClean="0"/>
              <a:t>工具列</a:t>
            </a:r>
            <a:endParaRPr lang="en-US" dirty="0"/>
          </a:p>
        </p:txBody>
      </p:sp>
      <p:pic>
        <p:nvPicPr>
          <p:cNvPr id="4" name="Content Placeholder 3" descr="螢幕快照 2017-09-27 下午6.31.1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0053" b="-220053"/>
          <a:stretch>
            <a:fillRect/>
          </a:stretch>
        </p:blipFill>
        <p:spPr/>
      </p:pic>
      <p:sp>
        <p:nvSpPr>
          <p:cNvPr id="5" name="Oval Callout 4"/>
          <p:cNvSpPr/>
          <p:nvPr/>
        </p:nvSpPr>
        <p:spPr>
          <a:xfrm>
            <a:off x="4047831" y="2500432"/>
            <a:ext cx="3386421" cy="1190682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1561481" y="2500433"/>
            <a:ext cx="1772580" cy="1190682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0"/>
                </a:schemeClr>
              </a:gs>
              <a:gs pos="34000">
                <a:schemeClr val="accent1">
                  <a:shade val="70000"/>
                  <a:satMod val="140000"/>
                  <a:alpha val="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31505" y="2884097"/>
            <a:ext cx="2989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逐行檢視（</a:t>
            </a:r>
            <a:r>
              <a:rPr lang="en-US" altLang="zh-TW" sz="2400" dirty="0" smtClean="0"/>
              <a:t>step into)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37144" y="2884097"/>
            <a:ext cx="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執行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569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44</TotalTime>
  <Words>30</Words>
  <Application>Microsoft Macintosh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Mac vba</vt:lpstr>
      <vt:lpstr>Developer、視覺化功能</vt:lpstr>
      <vt:lpstr>editor</vt:lpstr>
      <vt:lpstr>監看視窗</vt:lpstr>
      <vt:lpstr>監看視窗</vt:lpstr>
      <vt:lpstr>建議使用工具列</vt:lpstr>
      <vt:lpstr>Debug工具列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vba</dc:title>
  <dc:creator>sherry</dc:creator>
  <cp:lastModifiedBy>sherry</cp:lastModifiedBy>
  <cp:revision>5</cp:revision>
  <dcterms:created xsi:type="dcterms:W3CDTF">2017-09-27T10:08:11Z</dcterms:created>
  <dcterms:modified xsi:type="dcterms:W3CDTF">2017-09-27T11:02:19Z</dcterms:modified>
</cp:coreProperties>
</file>