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83" r:id="rId13"/>
    <p:sldId id="284" r:id="rId14"/>
    <p:sldId id="285" r:id="rId1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B9563-85B8-48EF-9884-81689A42109F}" type="datetimeFigureOut">
              <a:rPr lang="zh-TW" altLang="en-US" smtClean="0"/>
              <a:t>2022/11/8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E85A-AB0D-49B0-B433-7B8AEAB3C7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0323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B9563-85B8-48EF-9884-81689A42109F}" type="datetimeFigureOut">
              <a:rPr lang="zh-TW" altLang="en-US" smtClean="0"/>
              <a:t>2022/11/8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E85A-AB0D-49B0-B433-7B8AEAB3C7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4285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B9563-85B8-48EF-9884-81689A42109F}" type="datetimeFigureOut">
              <a:rPr lang="zh-TW" altLang="en-US" smtClean="0"/>
              <a:t>2022/11/8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E85A-AB0D-49B0-B433-7B8AEAB3C7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2052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B9563-85B8-48EF-9884-81689A42109F}" type="datetimeFigureOut">
              <a:rPr lang="zh-TW" altLang="en-US" smtClean="0"/>
              <a:t>2022/11/8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E85A-AB0D-49B0-B433-7B8AEAB3C7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158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B9563-85B8-48EF-9884-81689A42109F}" type="datetimeFigureOut">
              <a:rPr lang="zh-TW" altLang="en-US" smtClean="0"/>
              <a:t>2022/11/8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E85A-AB0D-49B0-B433-7B8AEAB3C7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5072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B9563-85B8-48EF-9884-81689A42109F}" type="datetimeFigureOut">
              <a:rPr lang="zh-TW" altLang="en-US" smtClean="0"/>
              <a:t>2022/11/8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E85A-AB0D-49B0-B433-7B8AEAB3C7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0271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B9563-85B8-48EF-9884-81689A42109F}" type="datetimeFigureOut">
              <a:rPr lang="zh-TW" altLang="en-US" smtClean="0"/>
              <a:t>2022/11/8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E85A-AB0D-49B0-B433-7B8AEAB3C7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3419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B9563-85B8-48EF-9884-81689A42109F}" type="datetimeFigureOut">
              <a:rPr lang="zh-TW" altLang="en-US" smtClean="0"/>
              <a:t>2022/11/8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E85A-AB0D-49B0-B433-7B8AEAB3C7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6602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B9563-85B8-48EF-9884-81689A42109F}" type="datetimeFigureOut">
              <a:rPr lang="zh-TW" altLang="en-US" smtClean="0"/>
              <a:t>2022/11/8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E85A-AB0D-49B0-B433-7B8AEAB3C7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9179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B9563-85B8-48EF-9884-81689A42109F}" type="datetimeFigureOut">
              <a:rPr lang="zh-TW" altLang="en-US" smtClean="0"/>
              <a:t>2022/11/8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E85A-AB0D-49B0-B433-7B8AEAB3C7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3492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B9563-85B8-48EF-9884-81689A42109F}" type="datetimeFigureOut">
              <a:rPr lang="zh-TW" altLang="en-US" smtClean="0"/>
              <a:t>2022/11/8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E85A-AB0D-49B0-B433-7B8AEAB3C7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1391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B9563-85B8-48EF-9884-81689A42109F}" type="datetimeFigureOut">
              <a:rPr lang="zh-TW" altLang="en-US" smtClean="0"/>
              <a:t>2022/11/8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4E85A-AB0D-49B0-B433-7B8AEAB3C7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77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955"/>
            <a:ext cx="12192000" cy="488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148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198" y="0"/>
            <a:ext cx="69516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12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3453"/>
            <a:ext cx="12192000" cy="413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47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3" y="0"/>
            <a:ext cx="121307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853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918"/>
            <a:ext cx="12192000" cy="573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982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622"/>
            <a:ext cx="12192000" cy="560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124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568" y="0"/>
            <a:ext cx="97108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632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8651"/>
            <a:ext cx="12192000" cy="420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98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7061"/>
            <a:ext cx="12192000" cy="416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095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1114"/>
            <a:ext cx="12192000" cy="479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034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9529"/>
            <a:ext cx="12192000" cy="545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253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9144"/>
            <a:ext cx="12192000" cy="447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626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429"/>
            <a:ext cx="12192000" cy="652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702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430"/>
            <a:ext cx="12192000" cy="516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597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0</Words>
  <Application>Microsoft Office PowerPoint</Application>
  <PresentationFormat>寬螢幕</PresentationFormat>
  <Paragraphs>0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9" baseType="lpstr">
      <vt:lpstr>新細明體</vt:lpstr>
      <vt:lpstr>Arial</vt:lpstr>
      <vt:lpstr>Calibri</vt:lpstr>
      <vt:lpstr>Calibri Light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jiu jenq Lin</dc:creator>
  <cp:lastModifiedBy>jiu jenq Lin</cp:lastModifiedBy>
  <cp:revision>3</cp:revision>
  <dcterms:created xsi:type="dcterms:W3CDTF">2022-02-08T08:37:48Z</dcterms:created>
  <dcterms:modified xsi:type="dcterms:W3CDTF">2022-11-08T01:52:09Z</dcterms:modified>
</cp:coreProperties>
</file>