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32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28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05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58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07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27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341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60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91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49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39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B9563-85B8-48EF-9884-81689A42109F}" type="datetimeFigureOut">
              <a:rPr lang="zh-TW" altLang="en-US" smtClean="0"/>
              <a:t>2022/2/21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4E85A-AB0D-49B0-B433-7B8AEAB3C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0"/>
            <a:ext cx="10464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853" y="0"/>
            <a:ext cx="91122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4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" y="0"/>
            <a:ext cx="10572092" cy="681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82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1521"/>
            <a:ext cx="12192000" cy="505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3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寬螢幕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Theme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jiu jenq Lin</dc:creator>
  <cp:lastModifiedBy>jiu jenq Lin</cp:lastModifiedBy>
  <cp:revision>2</cp:revision>
  <dcterms:created xsi:type="dcterms:W3CDTF">2022-02-08T08:37:48Z</dcterms:created>
  <dcterms:modified xsi:type="dcterms:W3CDTF">2022-02-21T01:39:43Z</dcterms:modified>
</cp:coreProperties>
</file>