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2" r:id="rId2"/>
    <p:sldId id="263" r:id="rId3"/>
    <p:sldId id="264" r:id="rId4"/>
    <p:sldId id="265" r:id="rId5"/>
    <p:sldId id="266" r:id="rId6"/>
    <p:sldId id="268" r:id="rId7"/>
    <p:sldId id="269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32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28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05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58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07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27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41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6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17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49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39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B9563-85B8-48EF-9884-81689A42109F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071"/>
            <a:ext cx="12192000" cy="5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5180"/>
            <a:ext cx="12192000" cy="33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4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823"/>
            <a:ext cx="12192000" cy="414810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039984" y="1995054"/>
            <a:ext cx="3408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+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8201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955"/>
            <a:ext cx="12192000" cy="488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4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68" y="0"/>
            <a:ext cx="9710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3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061"/>
            <a:ext cx="12192000" cy="41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9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114"/>
            <a:ext cx="12192000" cy="479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34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</Words>
  <Application>Microsoft Office PowerPoint</Application>
  <PresentationFormat>寬螢幕</PresentationFormat>
  <Paragraphs>1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jiu jenq Lin</dc:creator>
  <cp:lastModifiedBy>jiu jenq Lin</cp:lastModifiedBy>
  <cp:revision>2</cp:revision>
  <dcterms:created xsi:type="dcterms:W3CDTF">2022-02-08T08:37:48Z</dcterms:created>
  <dcterms:modified xsi:type="dcterms:W3CDTF">2022-03-10T04:29:53Z</dcterms:modified>
</cp:coreProperties>
</file>