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82" r:id="rId8"/>
    <p:sldId id="283" r:id="rId9"/>
    <p:sldId id="28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32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28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05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58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07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27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41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6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17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49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39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B9563-85B8-48EF-9884-81689A42109F}" type="datetimeFigureOut">
              <a:rPr lang="zh-TW" altLang="en-US" smtClean="0"/>
              <a:t>2022/3/17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114"/>
            <a:ext cx="12192000" cy="479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3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529"/>
            <a:ext cx="12192000" cy="545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5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144"/>
            <a:ext cx="12192000" cy="44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2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29"/>
            <a:ext cx="12192000" cy="65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0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430"/>
            <a:ext cx="12192000" cy="51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9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98" y="0"/>
            <a:ext cx="6951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13" y="0"/>
            <a:ext cx="8217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8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" y="0"/>
            <a:ext cx="12130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5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8"/>
            <a:ext cx="12192000" cy="573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8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寬螢幕</PresentationFormat>
  <Paragraphs>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jiu jenq Lin</dc:creator>
  <cp:lastModifiedBy>jiu jenq Lin</cp:lastModifiedBy>
  <cp:revision>2</cp:revision>
  <dcterms:created xsi:type="dcterms:W3CDTF">2022-02-08T08:37:48Z</dcterms:created>
  <dcterms:modified xsi:type="dcterms:W3CDTF">2022-03-17T08:33:20Z</dcterms:modified>
</cp:coreProperties>
</file>