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91" r:id="rId10"/>
    <p:sldId id="264" r:id="rId11"/>
    <p:sldId id="265" r:id="rId12"/>
    <p:sldId id="274" r:id="rId13"/>
    <p:sldId id="276" r:id="rId14"/>
    <p:sldId id="282" r:id="rId15"/>
    <p:sldId id="283" r:id="rId16"/>
    <p:sldId id="284" r:id="rId17"/>
    <p:sldId id="279" r:id="rId18"/>
    <p:sldId id="280" r:id="rId19"/>
    <p:sldId id="281" r:id="rId20"/>
    <p:sldId id="269" r:id="rId21"/>
    <p:sldId id="285" r:id="rId22"/>
    <p:sldId id="286" r:id="rId23"/>
    <p:sldId id="270" r:id="rId24"/>
    <p:sldId id="287" r:id="rId25"/>
    <p:sldId id="288" r:id="rId26"/>
    <p:sldId id="290" r:id="rId27"/>
    <p:sldId id="289" r:id="rId2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15" autoAdjust="0"/>
    <p:restoredTop sz="86331" autoAdjust="0"/>
  </p:normalViewPr>
  <p:slideViewPr>
    <p:cSldViewPr>
      <p:cViewPr>
        <p:scale>
          <a:sx n="58" d="100"/>
          <a:sy n="58" d="100"/>
        </p:scale>
        <p:origin x="-7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3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71A169-F906-40A7-8EB8-411499BB0FB0}" type="doc">
      <dgm:prSet loTypeId="urn:microsoft.com/office/officeart/2005/8/layout/pyramid1" loCatId="pyramid" qsTypeId="urn:microsoft.com/office/officeart/2005/8/quickstyle/simple1" qsCatId="simple" csTypeId="urn:microsoft.com/office/officeart/2005/8/colors/colorful2" csCatId="colorful" phldr="1"/>
      <dgm:spPr/>
    </dgm:pt>
    <dgm:pt modelId="{3AF71F6E-8A63-4E58-A178-8D2036C03E56}">
      <dgm:prSet phldrT="[文字]"/>
      <dgm:spPr/>
      <dgm:t>
        <a:bodyPr/>
        <a:lstStyle/>
        <a:p>
          <a:r>
            <a:rPr lang="en-US" altLang="zh-TW" dirty="0" smtClean="0"/>
            <a:t>Super structure</a:t>
          </a:r>
          <a:endParaRPr lang="zh-TW" altLang="en-US" dirty="0"/>
        </a:p>
      </dgm:t>
    </dgm:pt>
    <dgm:pt modelId="{84C4387C-7887-422C-A4D1-FF5BD90A4270}" type="parTrans" cxnId="{41BF58B7-A57E-429D-A5A8-F1D897EBBE42}">
      <dgm:prSet/>
      <dgm:spPr/>
      <dgm:t>
        <a:bodyPr/>
        <a:lstStyle/>
        <a:p>
          <a:endParaRPr lang="zh-TW" altLang="en-US"/>
        </a:p>
      </dgm:t>
    </dgm:pt>
    <dgm:pt modelId="{86E1357C-09DC-4AFD-97D0-11894265B451}" type="sibTrans" cxnId="{41BF58B7-A57E-429D-A5A8-F1D897EBBE42}">
      <dgm:prSet/>
      <dgm:spPr/>
      <dgm:t>
        <a:bodyPr/>
        <a:lstStyle/>
        <a:p>
          <a:endParaRPr lang="zh-TW" altLang="en-US"/>
        </a:p>
      </dgm:t>
    </dgm:pt>
    <dgm:pt modelId="{304F2200-E2B0-4179-AFC2-A264859602EE}">
      <dgm:prSet phldrT="[文字]" phldr="1"/>
      <dgm:spPr/>
      <dgm:t>
        <a:bodyPr/>
        <a:lstStyle/>
        <a:p>
          <a:endParaRPr lang="zh-TW" altLang="en-US" dirty="0"/>
        </a:p>
      </dgm:t>
    </dgm:pt>
    <dgm:pt modelId="{3248E689-826F-40AB-A2C0-2A6CE5419E08}" type="parTrans" cxnId="{289F989A-19D0-4019-AE57-A939B52B1FEA}">
      <dgm:prSet/>
      <dgm:spPr/>
      <dgm:t>
        <a:bodyPr/>
        <a:lstStyle/>
        <a:p>
          <a:endParaRPr lang="zh-TW" altLang="en-US"/>
        </a:p>
      </dgm:t>
    </dgm:pt>
    <dgm:pt modelId="{ED486D79-9C18-48C8-9C64-EEE766683228}" type="sibTrans" cxnId="{289F989A-19D0-4019-AE57-A939B52B1FEA}">
      <dgm:prSet/>
      <dgm:spPr/>
      <dgm:t>
        <a:bodyPr/>
        <a:lstStyle/>
        <a:p>
          <a:endParaRPr lang="zh-TW" altLang="en-US"/>
        </a:p>
      </dgm:t>
    </dgm:pt>
    <dgm:pt modelId="{ED1C0728-DF85-41E3-AA9A-83DB703FAF33}">
      <dgm:prSet phldrT="[文字]"/>
      <dgm:spPr/>
      <dgm:t>
        <a:bodyPr/>
        <a:lstStyle/>
        <a:p>
          <a:r>
            <a:rPr lang="en-US" altLang="zh-TW" dirty="0" smtClean="0"/>
            <a:t>Base structure</a:t>
          </a:r>
          <a:endParaRPr lang="zh-TW" altLang="en-US" dirty="0"/>
        </a:p>
      </dgm:t>
    </dgm:pt>
    <dgm:pt modelId="{0000338A-8E60-4D53-97A4-91618EA5C805}" type="parTrans" cxnId="{B0A46A1C-FC26-474D-9943-BAD30248C98E}">
      <dgm:prSet/>
      <dgm:spPr/>
      <dgm:t>
        <a:bodyPr/>
        <a:lstStyle/>
        <a:p>
          <a:endParaRPr lang="zh-TW" altLang="en-US"/>
        </a:p>
      </dgm:t>
    </dgm:pt>
    <dgm:pt modelId="{315F177F-8ECA-444A-AF3E-C44B347D32A0}" type="sibTrans" cxnId="{B0A46A1C-FC26-474D-9943-BAD30248C98E}">
      <dgm:prSet/>
      <dgm:spPr/>
      <dgm:t>
        <a:bodyPr/>
        <a:lstStyle/>
        <a:p>
          <a:endParaRPr lang="zh-TW" altLang="en-US"/>
        </a:p>
      </dgm:t>
    </dgm:pt>
    <dgm:pt modelId="{2E3F09D1-2060-41EB-B244-0A78FA8EAAFA}" type="pres">
      <dgm:prSet presAssocID="{4171A169-F906-40A7-8EB8-411499BB0FB0}" presName="Name0" presStyleCnt="0">
        <dgm:presLayoutVars>
          <dgm:dir/>
          <dgm:animLvl val="lvl"/>
          <dgm:resizeHandles val="exact"/>
        </dgm:presLayoutVars>
      </dgm:prSet>
      <dgm:spPr/>
    </dgm:pt>
    <dgm:pt modelId="{1152B7A4-6044-4563-9423-EA07F6EDB548}" type="pres">
      <dgm:prSet presAssocID="{3AF71F6E-8A63-4E58-A178-8D2036C03E56}" presName="Name8" presStyleCnt="0"/>
      <dgm:spPr/>
    </dgm:pt>
    <dgm:pt modelId="{86CB265B-2FD5-4009-971B-7318AF1F99A9}" type="pres">
      <dgm:prSet presAssocID="{3AF71F6E-8A63-4E58-A178-8D2036C03E56}" presName="level" presStyleLbl="node1" presStyleIdx="0" presStyleCnt="3" custScaleX="21428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CDCE627-149F-43ED-B4A5-74EA053AFFB5}" type="pres">
      <dgm:prSet presAssocID="{3AF71F6E-8A63-4E58-A178-8D2036C03E5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62D8471-0CE5-45E5-8581-502F487DC9FF}" type="pres">
      <dgm:prSet presAssocID="{304F2200-E2B0-4179-AFC2-A264859602EE}" presName="Name8" presStyleCnt="0"/>
      <dgm:spPr/>
    </dgm:pt>
    <dgm:pt modelId="{36E74E94-4A1B-4E09-A303-71E59E262D85}" type="pres">
      <dgm:prSet presAssocID="{304F2200-E2B0-4179-AFC2-A264859602EE}" presName="level" presStyleLbl="node1" presStyleIdx="1" presStyleCnt="3" custScaleX="10357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33C7212-A6BB-4C74-813E-9A0E80C672FE}" type="pres">
      <dgm:prSet presAssocID="{304F2200-E2B0-4179-AFC2-A264859602E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3C4D04E-9397-4737-B19C-D138F1146C07}" type="pres">
      <dgm:prSet presAssocID="{ED1C0728-DF85-41E3-AA9A-83DB703FAF33}" presName="Name8" presStyleCnt="0"/>
      <dgm:spPr/>
    </dgm:pt>
    <dgm:pt modelId="{C38EEFA3-27AD-49ED-B15C-E1BDB758BF92}" type="pres">
      <dgm:prSet presAssocID="{ED1C0728-DF85-41E3-AA9A-83DB703FAF33}" presName="level" presStyleLbl="node1" presStyleIdx="2" presStyleCnt="3" custLinFactNeighborX="-4762" custLinFactNeighborY="217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67A843C-E08D-4890-98BF-38C79F2ACF28}" type="pres">
      <dgm:prSet presAssocID="{ED1C0728-DF85-41E3-AA9A-83DB703FAF3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5E72193-4887-40E0-A430-2DFB9109B715}" type="presOf" srcId="{ED1C0728-DF85-41E3-AA9A-83DB703FAF33}" destId="{567A843C-E08D-4890-98BF-38C79F2ACF28}" srcOrd="1" destOrd="0" presId="urn:microsoft.com/office/officeart/2005/8/layout/pyramid1"/>
    <dgm:cxn modelId="{6EABAF1F-BDD2-40FB-A2E2-EC5EFE498BF2}" type="presOf" srcId="{304F2200-E2B0-4179-AFC2-A264859602EE}" destId="{733C7212-A6BB-4C74-813E-9A0E80C672FE}" srcOrd="1" destOrd="0" presId="urn:microsoft.com/office/officeart/2005/8/layout/pyramid1"/>
    <dgm:cxn modelId="{3323FAA8-1890-4290-BE77-71A0A7503DA2}" type="presOf" srcId="{304F2200-E2B0-4179-AFC2-A264859602EE}" destId="{36E74E94-4A1B-4E09-A303-71E59E262D85}" srcOrd="0" destOrd="0" presId="urn:microsoft.com/office/officeart/2005/8/layout/pyramid1"/>
    <dgm:cxn modelId="{41BF58B7-A57E-429D-A5A8-F1D897EBBE42}" srcId="{4171A169-F906-40A7-8EB8-411499BB0FB0}" destId="{3AF71F6E-8A63-4E58-A178-8D2036C03E56}" srcOrd="0" destOrd="0" parTransId="{84C4387C-7887-422C-A4D1-FF5BD90A4270}" sibTransId="{86E1357C-09DC-4AFD-97D0-11894265B451}"/>
    <dgm:cxn modelId="{F6D598B1-B615-44CF-9F3F-CCABCFEF8220}" type="presOf" srcId="{3AF71F6E-8A63-4E58-A178-8D2036C03E56}" destId="{FCDCE627-149F-43ED-B4A5-74EA053AFFB5}" srcOrd="1" destOrd="0" presId="urn:microsoft.com/office/officeart/2005/8/layout/pyramid1"/>
    <dgm:cxn modelId="{289F989A-19D0-4019-AE57-A939B52B1FEA}" srcId="{4171A169-F906-40A7-8EB8-411499BB0FB0}" destId="{304F2200-E2B0-4179-AFC2-A264859602EE}" srcOrd="1" destOrd="0" parTransId="{3248E689-826F-40AB-A2C0-2A6CE5419E08}" sibTransId="{ED486D79-9C18-48C8-9C64-EEE766683228}"/>
    <dgm:cxn modelId="{B0A46A1C-FC26-474D-9943-BAD30248C98E}" srcId="{4171A169-F906-40A7-8EB8-411499BB0FB0}" destId="{ED1C0728-DF85-41E3-AA9A-83DB703FAF33}" srcOrd="2" destOrd="0" parTransId="{0000338A-8E60-4D53-97A4-91618EA5C805}" sibTransId="{315F177F-8ECA-444A-AF3E-C44B347D32A0}"/>
    <dgm:cxn modelId="{AAA61C26-6C8B-4A46-B0CC-A9C2E7C75D4E}" type="presOf" srcId="{4171A169-F906-40A7-8EB8-411499BB0FB0}" destId="{2E3F09D1-2060-41EB-B244-0A78FA8EAAFA}" srcOrd="0" destOrd="0" presId="urn:microsoft.com/office/officeart/2005/8/layout/pyramid1"/>
    <dgm:cxn modelId="{187C7686-D360-4509-90F7-7C5D774B2770}" type="presOf" srcId="{3AF71F6E-8A63-4E58-A178-8D2036C03E56}" destId="{86CB265B-2FD5-4009-971B-7318AF1F99A9}" srcOrd="0" destOrd="0" presId="urn:microsoft.com/office/officeart/2005/8/layout/pyramid1"/>
    <dgm:cxn modelId="{45D85E48-7AF0-4C4B-BFE7-79F1872D7690}" type="presOf" srcId="{ED1C0728-DF85-41E3-AA9A-83DB703FAF33}" destId="{C38EEFA3-27AD-49ED-B15C-E1BDB758BF92}" srcOrd="0" destOrd="0" presId="urn:microsoft.com/office/officeart/2005/8/layout/pyramid1"/>
    <dgm:cxn modelId="{4427BB9B-AFF6-4649-B0A1-580796E3C27E}" type="presParOf" srcId="{2E3F09D1-2060-41EB-B244-0A78FA8EAAFA}" destId="{1152B7A4-6044-4563-9423-EA07F6EDB548}" srcOrd="0" destOrd="0" presId="urn:microsoft.com/office/officeart/2005/8/layout/pyramid1"/>
    <dgm:cxn modelId="{EA0FAF78-AB3B-4236-9D1D-A66763764FDD}" type="presParOf" srcId="{1152B7A4-6044-4563-9423-EA07F6EDB548}" destId="{86CB265B-2FD5-4009-971B-7318AF1F99A9}" srcOrd="0" destOrd="0" presId="urn:microsoft.com/office/officeart/2005/8/layout/pyramid1"/>
    <dgm:cxn modelId="{4147C42B-76DA-401A-A371-EA5E0ACAEA72}" type="presParOf" srcId="{1152B7A4-6044-4563-9423-EA07F6EDB548}" destId="{FCDCE627-149F-43ED-B4A5-74EA053AFFB5}" srcOrd="1" destOrd="0" presId="urn:microsoft.com/office/officeart/2005/8/layout/pyramid1"/>
    <dgm:cxn modelId="{7B114F23-E35F-4528-938E-0D096F26F5A6}" type="presParOf" srcId="{2E3F09D1-2060-41EB-B244-0A78FA8EAAFA}" destId="{262D8471-0CE5-45E5-8581-502F487DC9FF}" srcOrd="1" destOrd="0" presId="urn:microsoft.com/office/officeart/2005/8/layout/pyramid1"/>
    <dgm:cxn modelId="{8A8AC3B0-432A-492C-9CE0-308854B188C8}" type="presParOf" srcId="{262D8471-0CE5-45E5-8581-502F487DC9FF}" destId="{36E74E94-4A1B-4E09-A303-71E59E262D85}" srcOrd="0" destOrd="0" presId="urn:microsoft.com/office/officeart/2005/8/layout/pyramid1"/>
    <dgm:cxn modelId="{1EFB4D00-1886-4971-A676-32DC96F00085}" type="presParOf" srcId="{262D8471-0CE5-45E5-8581-502F487DC9FF}" destId="{733C7212-A6BB-4C74-813E-9A0E80C672FE}" srcOrd="1" destOrd="0" presId="urn:microsoft.com/office/officeart/2005/8/layout/pyramid1"/>
    <dgm:cxn modelId="{68605DCA-35F8-4EDF-B529-62383051398C}" type="presParOf" srcId="{2E3F09D1-2060-41EB-B244-0A78FA8EAAFA}" destId="{43C4D04E-9397-4737-B19C-D138F1146C07}" srcOrd="2" destOrd="0" presId="urn:microsoft.com/office/officeart/2005/8/layout/pyramid1"/>
    <dgm:cxn modelId="{0ACD84B1-2CCF-4CDA-887F-85FF300DBF4C}" type="presParOf" srcId="{43C4D04E-9397-4737-B19C-D138F1146C07}" destId="{C38EEFA3-27AD-49ED-B15C-E1BDB758BF92}" srcOrd="0" destOrd="0" presId="urn:microsoft.com/office/officeart/2005/8/layout/pyramid1"/>
    <dgm:cxn modelId="{6510DB2C-7A7B-4435-AB35-58789A23C592}" type="presParOf" srcId="{43C4D04E-9397-4737-B19C-D138F1146C07}" destId="{567A843C-E08D-4890-98BF-38C79F2ACF28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F55A90-B1D3-4A7D-BD51-5A8740A5A2B8}" type="doc">
      <dgm:prSet loTypeId="urn:microsoft.com/office/officeart/2005/8/layout/pyramid4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6862A2E5-CF2B-40D4-8C9E-ADE3BDB50A52}">
      <dgm:prSet phldrT="[文字]" custT="1"/>
      <dgm:spPr/>
      <dgm:t>
        <a:bodyPr/>
        <a:lstStyle/>
        <a:p>
          <a:r>
            <a:rPr lang="zh-TW" altLang="en-US" sz="1600" b="1" dirty="0" smtClean="0">
              <a:solidFill>
                <a:srgbClr val="FF0000"/>
              </a:solidFill>
            </a:rPr>
            <a:t>生產的</a:t>
          </a:r>
          <a:endParaRPr lang="en-US" altLang="zh-TW" sz="1600" b="1" dirty="0" smtClean="0">
            <a:solidFill>
              <a:srgbClr val="FF0000"/>
            </a:solidFill>
          </a:endParaRPr>
        </a:p>
        <a:p>
          <a:r>
            <a:rPr lang="zh-TW" altLang="en-US" sz="1600" b="1" dirty="0" smtClean="0">
              <a:solidFill>
                <a:srgbClr val="FF0000"/>
              </a:solidFill>
            </a:rPr>
            <a:t>社會關係</a:t>
          </a:r>
          <a:endParaRPr lang="zh-TW" altLang="en-US" sz="1600" dirty="0">
            <a:solidFill>
              <a:srgbClr val="FF0000"/>
            </a:solidFill>
          </a:endParaRPr>
        </a:p>
      </dgm:t>
    </dgm:pt>
    <dgm:pt modelId="{A8B69FDF-03AC-4701-8F33-8C4744F6DD82}" type="parTrans" cxnId="{1CC35006-706A-49A2-B733-5E5E061363F8}">
      <dgm:prSet/>
      <dgm:spPr/>
      <dgm:t>
        <a:bodyPr/>
        <a:lstStyle/>
        <a:p>
          <a:endParaRPr lang="zh-TW" altLang="en-US"/>
        </a:p>
      </dgm:t>
    </dgm:pt>
    <dgm:pt modelId="{7EAF5F9B-B069-4267-AE94-D2657F683B07}" type="sibTrans" cxnId="{1CC35006-706A-49A2-B733-5E5E061363F8}">
      <dgm:prSet/>
      <dgm:spPr/>
      <dgm:t>
        <a:bodyPr/>
        <a:lstStyle/>
        <a:p>
          <a:endParaRPr lang="zh-TW" altLang="en-US"/>
        </a:p>
      </dgm:t>
    </dgm:pt>
    <dgm:pt modelId="{86A914A9-7758-4416-8E07-730A388662E3}">
      <dgm:prSet phldrT="[文字]"/>
      <dgm:spPr/>
      <dgm:t>
        <a:bodyPr/>
        <a:lstStyle/>
        <a:p>
          <a:r>
            <a:rPr lang="zh-TW" altLang="en-US" b="1" dirty="0" smtClean="0"/>
            <a:t>生產工具</a:t>
          </a:r>
          <a:endParaRPr lang="zh-TW" altLang="en-US" dirty="0"/>
        </a:p>
      </dgm:t>
    </dgm:pt>
    <dgm:pt modelId="{15C9826D-D609-4EA1-BBC4-7BFEE2A253E9}" type="parTrans" cxnId="{AD7EF379-5C7E-4530-8486-683D566B9591}">
      <dgm:prSet/>
      <dgm:spPr/>
      <dgm:t>
        <a:bodyPr/>
        <a:lstStyle/>
        <a:p>
          <a:endParaRPr lang="zh-TW" altLang="en-US"/>
        </a:p>
      </dgm:t>
    </dgm:pt>
    <dgm:pt modelId="{B97EAD5D-3E1A-480C-887E-D471EF155273}" type="sibTrans" cxnId="{AD7EF379-5C7E-4530-8486-683D566B9591}">
      <dgm:prSet/>
      <dgm:spPr/>
      <dgm:t>
        <a:bodyPr/>
        <a:lstStyle/>
        <a:p>
          <a:endParaRPr lang="zh-TW" altLang="en-US"/>
        </a:p>
      </dgm:t>
    </dgm:pt>
    <dgm:pt modelId="{15E5DE52-2690-42E6-8A1B-F7D33D4CE29E}">
      <dgm:prSet phldrT="[文字]"/>
      <dgm:spPr/>
      <dgm:t>
        <a:bodyPr/>
        <a:lstStyle/>
        <a:p>
          <a:r>
            <a:rPr lang="zh-TW" altLang="en-US" b="1" dirty="0" smtClean="0"/>
            <a:t>基礎結構</a:t>
          </a:r>
          <a:endParaRPr lang="zh-TW" altLang="en-US" b="1" dirty="0"/>
        </a:p>
      </dgm:t>
    </dgm:pt>
    <dgm:pt modelId="{364A6361-E685-4133-B36A-02E363C471EB}" type="parTrans" cxnId="{243F1C03-2DD9-4C6E-BBF7-C3A7561DB39E}">
      <dgm:prSet/>
      <dgm:spPr/>
      <dgm:t>
        <a:bodyPr/>
        <a:lstStyle/>
        <a:p>
          <a:endParaRPr lang="zh-TW" altLang="en-US"/>
        </a:p>
      </dgm:t>
    </dgm:pt>
    <dgm:pt modelId="{9C7CBF64-510A-46A6-A31F-1E42FD3E6646}" type="sibTrans" cxnId="{243F1C03-2DD9-4C6E-BBF7-C3A7561DB39E}">
      <dgm:prSet/>
      <dgm:spPr/>
      <dgm:t>
        <a:bodyPr/>
        <a:lstStyle/>
        <a:p>
          <a:endParaRPr lang="zh-TW" altLang="en-US"/>
        </a:p>
      </dgm:t>
    </dgm:pt>
    <dgm:pt modelId="{826D0E54-427E-43C3-808D-EDD15494E221}">
      <dgm:prSet phldrT="[文字]"/>
      <dgm:spPr/>
      <dgm:t>
        <a:bodyPr/>
        <a:lstStyle/>
        <a:p>
          <a:r>
            <a:rPr lang="zh-TW" altLang="en-US" b="1" dirty="0" smtClean="0"/>
            <a:t>生產力量</a:t>
          </a:r>
          <a:endParaRPr lang="zh-TW" altLang="en-US" dirty="0"/>
        </a:p>
      </dgm:t>
    </dgm:pt>
    <dgm:pt modelId="{97E723FB-0805-4AD6-85D6-66E8DF9B9067}" type="parTrans" cxnId="{3554C82F-2B55-44BD-83C4-D7C33EFA9B34}">
      <dgm:prSet/>
      <dgm:spPr/>
      <dgm:t>
        <a:bodyPr/>
        <a:lstStyle/>
        <a:p>
          <a:endParaRPr lang="zh-TW" altLang="en-US"/>
        </a:p>
      </dgm:t>
    </dgm:pt>
    <dgm:pt modelId="{C2278D15-37DF-452C-A0D3-34CCA7FA89A5}" type="sibTrans" cxnId="{3554C82F-2B55-44BD-83C4-D7C33EFA9B34}">
      <dgm:prSet/>
      <dgm:spPr/>
      <dgm:t>
        <a:bodyPr/>
        <a:lstStyle/>
        <a:p>
          <a:endParaRPr lang="zh-TW" altLang="en-US"/>
        </a:p>
      </dgm:t>
    </dgm:pt>
    <dgm:pt modelId="{8F2B68E3-BB8B-4D56-BE5F-732E41D3483F}" type="pres">
      <dgm:prSet presAssocID="{F8F55A90-B1D3-4A7D-BD51-5A8740A5A2B8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C64DC51-2704-40C1-A08E-03FAFC69267C}" type="pres">
      <dgm:prSet presAssocID="{F8F55A90-B1D3-4A7D-BD51-5A8740A5A2B8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2D68E2B-0CA0-4090-A0FC-3E793A9F40D5}" type="pres">
      <dgm:prSet presAssocID="{F8F55A90-B1D3-4A7D-BD51-5A8740A5A2B8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E36A694-F213-4E7B-879A-7B580DC7C5E4}" type="pres">
      <dgm:prSet presAssocID="{F8F55A90-B1D3-4A7D-BD51-5A8740A5A2B8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6F3085D-7942-43FD-9276-9DFFD77C7F8B}" type="pres">
      <dgm:prSet presAssocID="{F8F55A90-B1D3-4A7D-BD51-5A8740A5A2B8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EB98BA2-F293-48D2-A868-8948F5EC857C}" type="presOf" srcId="{15E5DE52-2690-42E6-8A1B-F7D33D4CE29E}" destId="{BE36A694-F213-4E7B-879A-7B580DC7C5E4}" srcOrd="0" destOrd="0" presId="urn:microsoft.com/office/officeart/2005/8/layout/pyramid4"/>
    <dgm:cxn modelId="{54B905D9-B9F5-49B7-9AB8-C25B8EDDDF60}" type="presOf" srcId="{86A914A9-7758-4416-8E07-730A388662E3}" destId="{D2D68E2B-0CA0-4090-A0FC-3E793A9F40D5}" srcOrd="0" destOrd="0" presId="urn:microsoft.com/office/officeart/2005/8/layout/pyramid4"/>
    <dgm:cxn modelId="{C5DFB545-A1F7-4CEB-BFC6-B310CFA4819E}" type="presOf" srcId="{826D0E54-427E-43C3-808D-EDD15494E221}" destId="{B6F3085D-7942-43FD-9276-9DFFD77C7F8B}" srcOrd="0" destOrd="0" presId="urn:microsoft.com/office/officeart/2005/8/layout/pyramid4"/>
    <dgm:cxn modelId="{3554C82F-2B55-44BD-83C4-D7C33EFA9B34}" srcId="{F8F55A90-B1D3-4A7D-BD51-5A8740A5A2B8}" destId="{826D0E54-427E-43C3-808D-EDD15494E221}" srcOrd="3" destOrd="0" parTransId="{97E723FB-0805-4AD6-85D6-66E8DF9B9067}" sibTransId="{C2278D15-37DF-452C-A0D3-34CCA7FA89A5}"/>
    <dgm:cxn modelId="{AD7EF379-5C7E-4530-8486-683D566B9591}" srcId="{F8F55A90-B1D3-4A7D-BD51-5A8740A5A2B8}" destId="{86A914A9-7758-4416-8E07-730A388662E3}" srcOrd="1" destOrd="0" parTransId="{15C9826D-D609-4EA1-BBC4-7BFEE2A253E9}" sibTransId="{B97EAD5D-3E1A-480C-887E-D471EF155273}"/>
    <dgm:cxn modelId="{243F1C03-2DD9-4C6E-BBF7-C3A7561DB39E}" srcId="{F8F55A90-B1D3-4A7D-BD51-5A8740A5A2B8}" destId="{15E5DE52-2690-42E6-8A1B-F7D33D4CE29E}" srcOrd="2" destOrd="0" parTransId="{364A6361-E685-4133-B36A-02E363C471EB}" sibTransId="{9C7CBF64-510A-46A6-A31F-1E42FD3E6646}"/>
    <dgm:cxn modelId="{1CC35006-706A-49A2-B733-5E5E061363F8}" srcId="{F8F55A90-B1D3-4A7D-BD51-5A8740A5A2B8}" destId="{6862A2E5-CF2B-40D4-8C9E-ADE3BDB50A52}" srcOrd="0" destOrd="0" parTransId="{A8B69FDF-03AC-4701-8F33-8C4744F6DD82}" sibTransId="{7EAF5F9B-B069-4267-AE94-D2657F683B07}"/>
    <dgm:cxn modelId="{B403F8D2-B976-4BB7-9DFF-C90B6EC488DC}" type="presOf" srcId="{6862A2E5-CF2B-40D4-8C9E-ADE3BDB50A52}" destId="{FC64DC51-2704-40C1-A08E-03FAFC69267C}" srcOrd="0" destOrd="0" presId="urn:microsoft.com/office/officeart/2005/8/layout/pyramid4"/>
    <dgm:cxn modelId="{6C320D88-2E46-4B7F-855F-994A2CBEEAC8}" type="presOf" srcId="{F8F55A90-B1D3-4A7D-BD51-5A8740A5A2B8}" destId="{8F2B68E3-BB8B-4D56-BE5F-732E41D3483F}" srcOrd="0" destOrd="0" presId="urn:microsoft.com/office/officeart/2005/8/layout/pyramid4"/>
    <dgm:cxn modelId="{49A248E6-69C3-4612-AFE3-40D686A4D6C4}" type="presParOf" srcId="{8F2B68E3-BB8B-4D56-BE5F-732E41D3483F}" destId="{FC64DC51-2704-40C1-A08E-03FAFC69267C}" srcOrd="0" destOrd="0" presId="urn:microsoft.com/office/officeart/2005/8/layout/pyramid4"/>
    <dgm:cxn modelId="{F57F77AD-D98C-46A6-B857-833BF7E54314}" type="presParOf" srcId="{8F2B68E3-BB8B-4D56-BE5F-732E41D3483F}" destId="{D2D68E2B-0CA0-4090-A0FC-3E793A9F40D5}" srcOrd="1" destOrd="0" presId="urn:microsoft.com/office/officeart/2005/8/layout/pyramid4"/>
    <dgm:cxn modelId="{A8DD5EB7-81D0-4805-8A95-287A288F5FA4}" type="presParOf" srcId="{8F2B68E3-BB8B-4D56-BE5F-732E41D3483F}" destId="{BE36A694-F213-4E7B-879A-7B580DC7C5E4}" srcOrd="2" destOrd="0" presId="urn:microsoft.com/office/officeart/2005/8/layout/pyramid4"/>
    <dgm:cxn modelId="{259736E3-DD37-4F31-B654-B797355C192A}" type="presParOf" srcId="{8F2B68E3-BB8B-4D56-BE5F-732E41D3483F}" destId="{B6F3085D-7942-43FD-9276-9DFFD77C7F8B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71A169-F906-40A7-8EB8-411499BB0FB0}" type="doc">
      <dgm:prSet loTypeId="urn:microsoft.com/office/officeart/2005/8/layout/pyramid1" loCatId="pyramid" qsTypeId="urn:microsoft.com/office/officeart/2005/8/quickstyle/simple1" qsCatId="simple" csTypeId="urn:microsoft.com/office/officeart/2005/8/colors/colorful2" csCatId="colorful" phldr="1"/>
      <dgm:spPr/>
    </dgm:pt>
    <dgm:pt modelId="{3AF71F6E-8A63-4E58-A178-8D2036C03E56}">
      <dgm:prSet phldrT="[文字]"/>
      <dgm:spPr/>
      <dgm:t>
        <a:bodyPr/>
        <a:lstStyle/>
        <a:p>
          <a:r>
            <a:rPr lang="zh-TW" altLang="en-US" dirty="0" smtClean="0"/>
            <a:t>普羅階級</a:t>
          </a:r>
          <a:endParaRPr lang="zh-TW" altLang="en-US" dirty="0"/>
        </a:p>
      </dgm:t>
    </dgm:pt>
    <dgm:pt modelId="{84C4387C-7887-422C-A4D1-FF5BD90A4270}" type="parTrans" cxnId="{41BF58B7-A57E-429D-A5A8-F1D897EBBE42}">
      <dgm:prSet/>
      <dgm:spPr/>
      <dgm:t>
        <a:bodyPr/>
        <a:lstStyle/>
        <a:p>
          <a:endParaRPr lang="zh-TW" altLang="en-US"/>
        </a:p>
      </dgm:t>
    </dgm:pt>
    <dgm:pt modelId="{86E1357C-09DC-4AFD-97D0-11894265B451}" type="sibTrans" cxnId="{41BF58B7-A57E-429D-A5A8-F1D897EBBE42}">
      <dgm:prSet/>
      <dgm:spPr/>
      <dgm:t>
        <a:bodyPr/>
        <a:lstStyle/>
        <a:p>
          <a:endParaRPr lang="zh-TW" altLang="en-US"/>
        </a:p>
      </dgm:t>
    </dgm:pt>
    <dgm:pt modelId="{304F2200-E2B0-4179-AFC2-A264859602EE}">
      <dgm:prSet phldrT="[文字]" phldr="1"/>
      <dgm:spPr/>
      <dgm:t>
        <a:bodyPr/>
        <a:lstStyle/>
        <a:p>
          <a:endParaRPr lang="zh-TW" altLang="en-US" dirty="0"/>
        </a:p>
      </dgm:t>
    </dgm:pt>
    <dgm:pt modelId="{3248E689-826F-40AB-A2C0-2A6CE5419E08}" type="parTrans" cxnId="{289F989A-19D0-4019-AE57-A939B52B1FEA}">
      <dgm:prSet/>
      <dgm:spPr/>
      <dgm:t>
        <a:bodyPr/>
        <a:lstStyle/>
        <a:p>
          <a:endParaRPr lang="zh-TW" altLang="en-US"/>
        </a:p>
      </dgm:t>
    </dgm:pt>
    <dgm:pt modelId="{ED486D79-9C18-48C8-9C64-EEE766683228}" type="sibTrans" cxnId="{289F989A-19D0-4019-AE57-A939B52B1FEA}">
      <dgm:prSet/>
      <dgm:spPr/>
      <dgm:t>
        <a:bodyPr/>
        <a:lstStyle/>
        <a:p>
          <a:endParaRPr lang="zh-TW" altLang="en-US"/>
        </a:p>
      </dgm:t>
    </dgm:pt>
    <dgm:pt modelId="{ED1C0728-DF85-41E3-AA9A-83DB703FAF33}">
      <dgm:prSet phldrT="[文字]"/>
      <dgm:spPr/>
      <dgm:t>
        <a:bodyPr/>
        <a:lstStyle/>
        <a:p>
          <a:r>
            <a:rPr lang="zh-TW" altLang="en-US" dirty="0" smtClean="0"/>
            <a:t>資本階級</a:t>
          </a:r>
          <a:endParaRPr lang="zh-TW" altLang="en-US" dirty="0"/>
        </a:p>
      </dgm:t>
    </dgm:pt>
    <dgm:pt modelId="{0000338A-8E60-4D53-97A4-91618EA5C805}" type="parTrans" cxnId="{B0A46A1C-FC26-474D-9943-BAD30248C98E}">
      <dgm:prSet/>
      <dgm:spPr/>
      <dgm:t>
        <a:bodyPr/>
        <a:lstStyle/>
        <a:p>
          <a:endParaRPr lang="zh-TW" altLang="en-US"/>
        </a:p>
      </dgm:t>
    </dgm:pt>
    <dgm:pt modelId="{315F177F-8ECA-444A-AF3E-C44B347D32A0}" type="sibTrans" cxnId="{B0A46A1C-FC26-474D-9943-BAD30248C98E}">
      <dgm:prSet/>
      <dgm:spPr/>
      <dgm:t>
        <a:bodyPr/>
        <a:lstStyle/>
        <a:p>
          <a:endParaRPr lang="zh-TW" altLang="en-US"/>
        </a:p>
      </dgm:t>
    </dgm:pt>
    <dgm:pt modelId="{2E3F09D1-2060-41EB-B244-0A78FA8EAAFA}" type="pres">
      <dgm:prSet presAssocID="{4171A169-F906-40A7-8EB8-411499BB0FB0}" presName="Name0" presStyleCnt="0">
        <dgm:presLayoutVars>
          <dgm:dir/>
          <dgm:animLvl val="lvl"/>
          <dgm:resizeHandles val="exact"/>
        </dgm:presLayoutVars>
      </dgm:prSet>
      <dgm:spPr/>
    </dgm:pt>
    <dgm:pt modelId="{1152B7A4-6044-4563-9423-EA07F6EDB548}" type="pres">
      <dgm:prSet presAssocID="{3AF71F6E-8A63-4E58-A178-8D2036C03E56}" presName="Name8" presStyleCnt="0"/>
      <dgm:spPr/>
    </dgm:pt>
    <dgm:pt modelId="{86CB265B-2FD5-4009-971B-7318AF1F99A9}" type="pres">
      <dgm:prSet presAssocID="{3AF71F6E-8A63-4E58-A178-8D2036C03E56}" presName="level" presStyleLbl="node1" presStyleIdx="0" presStyleCnt="3" custScaleX="21428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CDCE627-149F-43ED-B4A5-74EA053AFFB5}" type="pres">
      <dgm:prSet presAssocID="{3AF71F6E-8A63-4E58-A178-8D2036C03E5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62D8471-0CE5-45E5-8581-502F487DC9FF}" type="pres">
      <dgm:prSet presAssocID="{304F2200-E2B0-4179-AFC2-A264859602EE}" presName="Name8" presStyleCnt="0"/>
      <dgm:spPr/>
    </dgm:pt>
    <dgm:pt modelId="{36E74E94-4A1B-4E09-A303-71E59E262D85}" type="pres">
      <dgm:prSet presAssocID="{304F2200-E2B0-4179-AFC2-A264859602EE}" presName="level" presStyleLbl="node1" presStyleIdx="1" presStyleCnt="3" custScaleX="10357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33C7212-A6BB-4C74-813E-9A0E80C672FE}" type="pres">
      <dgm:prSet presAssocID="{304F2200-E2B0-4179-AFC2-A264859602E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3C4D04E-9397-4737-B19C-D138F1146C07}" type="pres">
      <dgm:prSet presAssocID="{ED1C0728-DF85-41E3-AA9A-83DB703FAF33}" presName="Name8" presStyleCnt="0"/>
      <dgm:spPr/>
    </dgm:pt>
    <dgm:pt modelId="{C38EEFA3-27AD-49ED-B15C-E1BDB758BF92}" type="pres">
      <dgm:prSet presAssocID="{ED1C0728-DF85-41E3-AA9A-83DB703FAF33}" presName="level" presStyleLbl="node1" presStyleIdx="2" presStyleCnt="3" custLinFactNeighborX="-4762" custLinFactNeighborY="217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67A843C-E08D-4890-98BF-38C79F2ACF28}" type="pres">
      <dgm:prSet presAssocID="{ED1C0728-DF85-41E3-AA9A-83DB703FAF3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2392687-E6CC-4234-B51E-2ABE88C261E4}" type="presOf" srcId="{ED1C0728-DF85-41E3-AA9A-83DB703FAF33}" destId="{C38EEFA3-27AD-49ED-B15C-E1BDB758BF92}" srcOrd="0" destOrd="0" presId="urn:microsoft.com/office/officeart/2005/8/layout/pyramid1"/>
    <dgm:cxn modelId="{E26099D7-80ED-4DF1-B468-F024146285DA}" type="presOf" srcId="{ED1C0728-DF85-41E3-AA9A-83DB703FAF33}" destId="{567A843C-E08D-4890-98BF-38C79F2ACF28}" srcOrd="1" destOrd="0" presId="urn:microsoft.com/office/officeart/2005/8/layout/pyramid1"/>
    <dgm:cxn modelId="{B7F6558E-9181-4FCD-BD20-94EF4271FADE}" type="presOf" srcId="{3AF71F6E-8A63-4E58-A178-8D2036C03E56}" destId="{86CB265B-2FD5-4009-971B-7318AF1F99A9}" srcOrd="0" destOrd="0" presId="urn:microsoft.com/office/officeart/2005/8/layout/pyramid1"/>
    <dgm:cxn modelId="{E09B7803-7CC1-49CC-9C99-6DBCA978F738}" type="presOf" srcId="{304F2200-E2B0-4179-AFC2-A264859602EE}" destId="{36E74E94-4A1B-4E09-A303-71E59E262D85}" srcOrd="0" destOrd="0" presId="urn:microsoft.com/office/officeart/2005/8/layout/pyramid1"/>
    <dgm:cxn modelId="{41BF58B7-A57E-429D-A5A8-F1D897EBBE42}" srcId="{4171A169-F906-40A7-8EB8-411499BB0FB0}" destId="{3AF71F6E-8A63-4E58-A178-8D2036C03E56}" srcOrd="0" destOrd="0" parTransId="{84C4387C-7887-422C-A4D1-FF5BD90A4270}" sibTransId="{86E1357C-09DC-4AFD-97D0-11894265B451}"/>
    <dgm:cxn modelId="{289F989A-19D0-4019-AE57-A939B52B1FEA}" srcId="{4171A169-F906-40A7-8EB8-411499BB0FB0}" destId="{304F2200-E2B0-4179-AFC2-A264859602EE}" srcOrd="1" destOrd="0" parTransId="{3248E689-826F-40AB-A2C0-2A6CE5419E08}" sibTransId="{ED486D79-9C18-48C8-9C64-EEE766683228}"/>
    <dgm:cxn modelId="{703CB8F9-A3A8-49EB-B23B-2750C137ED2E}" type="presOf" srcId="{3AF71F6E-8A63-4E58-A178-8D2036C03E56}" destId="{FCDCE627-149F-43ED-B4A5-74EA053AFFB5}" srcOrd="1" destOrd="0" presId="urn:microsoft.com/office/officeart/2005/8/layout/pyramid1"/>
    <dgm:cxn modelId="{7FC2C855-9F03-42F0-8CA2-FDD3C088A9F8}" type="presOf" srcId="{304F2200-E2B0-4179-AFC2-A264859602EE}" destId="{733C7212-A6BB-4C74-813E-9A0E80C672FE}" srcOrd="1" destOrd="0" presId="urn:microsoft.com/office/officeart/2005/8/layout/pyramid1"/>
    <dgm:cxn modelId="{B0A46A1C-FC26-474D-9943-BAD30248C98E}" srcId="{4171A169-F906-40A7-8EB8-411499BB0FB0}" destId="{ED1C0728-DF85-41E3-AA9A-83DB703FAF33}" srcOrd="2" destOrd="0" parTransId="{0000338A-8E60-4D53-97A4-91618EA5C805}" sibTransId="{315F177F-8ECA-444A-AF3E-C44B347D32A0}"/>
    <dgm:cxn modelId="{15110235-5FB5-40F9-B659-8F6CA582F1D7}" type="presOf" srcId="{4171A169-F906-40A7-8EB8-411499BB0FB0}" destId="{2E3F09D1-2060-41EB-B244-0A78FA8EAAFA}" srcOrd="0" destOrd="0" presId="urn:microsoft.com/office/officeart/2005/8/layout/pyramid1"/>
    <dgm:cxn modelId="{797B78C2-056D-44DD-889D-0697B8BB04DB}" type="presParOf" srcId="{2E3F09D1-2060-41EB-B244-0A78FA8EAAFA}" destId="{1152B7A4-6044-4563-9423-EA07F6EDB548}" srcOrd="0" destOrd="0" presId="urn:microsoft.com/office/officeart/2005/8/layout/pyramid1"/>
    <dgm:cxn modelId="{3B3E2DF2-E93C-43C4-BC95-CFCBCEE89337}" type="presParOf" srcId="{1152B7A4-6044-4563-9423-EA07F6EDB548}" destId="{86CB265B-2FD5-4009-971B-7318AF1F99A9}" srcOrd="0" destOrd="0" presId="urn:microsoft.com/office/officeart/2005/8/layout/pyramid1"/>
    <dgm:cxn modelId="{53877D24-71F3-46BC-8CBF-39899D04B8B0}" type="presParOf" srcId="{1152B7A4-6044-4563-9423-EA07F6EDB548}" destId="{FCDCE627-149F-43ED-B4A5-74EA053AFFB5}" srcOrd="1" destOrd="0" presId="urn:microsoft.com/office/officeart/2005/8/layout/pyramid1"/>
    <dgm:cxn modelId="{2BD26900-471A-44CA-8526-98E4A3391AB9}" type="presParOf" srcId="{2E3F09D1-2060-41EB-B244-0A78FA8EAAFA}" destId="{262D8471-0CE5-45E5-8581-502F487DC9FF}" srcOrd="1" destOrd="0" presId="urn:microsoft.com/office/officeart/2005/8/layout/pyramid1"/>
    <dgm:cxn modelId="{81261687-9A8A-44D3-9C04-5C14BE406302}" type="presParOf" srcId="{262D8471-0CE5-45E5-8581-502F487DC9FF}" destId="{36E74E94-4A1B-4E09-A303-71E59E262D85}" srcOrd="0" destOrd="0" presId="urn:microsoft.com/office/officeart/2005/8/layout/pyramid1"/>
    <dgm:cxn modelId="{94888C0B-F995-454C-8187-8B947256512E}" type="presParOf" srcId="{262D8471-0CE5-45E5-8581-502F487DC9FF}" destId="{733C7212-A6BB-4C74-813E-9A0E80C672FE}" srcOrd="1" destOrd="0" presId="urn:microsoft.com/office/officeart/2005/8/layout/pyramid1"/>
    <dgm:cxn modelId="{C1FF3C25-2783-4297-BFB2-9F26A091C6BE}" type="presParOf" srcId="{2E3F09D1-2060-41EB-B244-0A78FA8EAAFA}" destId="{43C4D04E-9397-4737-B19C-D138F1146C07}" srcOrd="2" destOrd="0" presId="urn:microsoft.com/office/officeart/2005/8/layout/pyramid1"/>
    <dgm:cxn modelId="{B1CAF0FE-BCDE-412F-9591-D469D6526856}" type="presParOf" srcId="{43C4D04E-9397-4737-B19C-D138F1146C07}" destId="{C38EEFA3-27AD-49ED-B15C-E1BDB758BF92}" srcOrd="0" destOrd="0" presId="urn:microsoft.com/office/officeart/2005/8/layout/pyramid1"/>
    <dgm:cxn modelId="{9214B8C2-A0D6-44B3-8FEB-3D226E751340}" type="presParOf" srcId="{43C4D04E-9397-4737-B19C-D138F1146C07}" destId="{567A843C-E08D-4890-98BF-38C79F2ACF28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058801-6339-423A-8855-C90A13E16E4B}" type="doc">
      <dgm:prSet loTypeId="urn:microsoft.com/office/officeart/2005/8/layout/cycle6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0C35B068-72E1-4EDD-ABC6-40F3E2AD9B93}">
      <dgm:prSet phldrT="[文字]"/>
      <dgm:spPr/>
      <dgm:t>
        <a:bodyPr/>
        <a:lstStyle/>
        <a:p>
          <a:r>
            <a:rPr lang="zh-TW" altLang="en-US" dirty="0" smtClean="0"/>
            <a:t>行政</a:t>
          </a:r>
          <a:endParaRPr lang="zh-TW" altLang="en-US" dirty="0"/>
        </a:p>
      </dgm:t>
    </dgm:pt>
    <dgm:pt modelId="{6F27528B-8A7E-41DF-8D95-E4CD98C01928}" type="parTrans" cxnId="{6F78FC5B-0583-4EC0-8B55-C42392FE9730}">
      <dgm:prSet/>
      <dgm:spPr/>
      <dgm:t>
        <a:bodyPr/>
        <a:lstStyle/>
        <a:p>
          <a:endParaRPr lang="zh-TW" altLang="en-US"/>
        </a:p>
      </dgm:t>
    </dgm:pt>
    <dgm:pt modelId="{0E681B00-F22D-4219-8E6F-7E3651D22C1E}" type="sibTrans" cxnId="{6F78FC5B-0583-4EC0-8B55-C42392FE9730}">
      <dgm:prSet/>
      <dgm:spPr/>
      <dgm:t>
        <a:bodyPr/>
        <a:lstStyle/>
        <a:p>
          <a:endParaRPr lang="zh-TW" altLang="en-US"/>
        </a:p>
      </dgm:t>
    </dgm:pt>
    <dgm:pt modelId="{94DF7988-A58E-4784-B98E-20D44A245256}">
      <dgm:prSet phldrT="[文字]"/>
      <dgm:spPr/>
      <dgm:t>
        <a:bodyPr/>
        <a:lstStyle/>
        <a:p>
          <a:r>
            <a:rPr lang="zh-TW" altLang="en-US" dirty="0" smtClean="0"/>
            <a:t>司法</a:t>
          </a:r>
          <a:endParaRPr lang="zh-TW" altLang="en-US" dirty="0"/>
        </a:p>
      </dgm:t>
    </dgm:pt>
    <dgm:pt modelId="{1146D066-10A2-4247-B0E6-8BD645F4E9F4}" type="parTrans" cxnId="{41071F61-9F42-4915-99E4-5FDA30740F50}">
      <dgm:prSet/>
      <dgm:spPr/>
      <dgm:t>
        <a:bodyPr/>
        <a:lstStyle/>
        <a:p>
          <a:endParaRPr lang="zh-TW" altLang="en-US"/>
        </a:p>
      </dgm:t>
    </dgm:pt>
    <dgm:pt modelId="{A27CB45E-8835-4575-8076-21BA23FE57EE}" type="sibTrans" cxnId="{41071F61-9F42-4915-99E4-5FDA30740F50}">
      <dgm:prSet/>
      <dgm:spPr/>
      <dgm:t>
        <a:bodyPr/>
        <a:lstStyle/>
        <a:p>
          <a:endParaRPr lang="zh-TW" altLang="en-US"/>
        </a:p>
      </dgm:t>
    </dgm:pt>
    <dgm:pt modelId="{82127AE4-D8BE-4862-808F-C16827CD5785}">
      <dgm:prSet phldrT="[文字]"/>
      <dgm:spPr/>
      <dgm:t>
        <a:bodyPr/>
        <a:lstStyle/>
        <a:p>
          <a:r>
            <a:rPr lang="zh-TW" altLang="en-US" dirty="0" smtClean="0"/>
            <a:t>立法</a:t>
          </a:r>
          <a:endParaRPr lang="zh-TW" altLang="en-US" dirty="0"/>
        </a:p>
      </dgm:t>
    </dgm:pt>
    <dgm:pt modelId="{8A2AEB41-7597-4948-99D4-DD48DB1CE07C}" type="parTrans" cxnId="{D7BCD83F-5033-4DCA-ADB5-C00AE543FAC9}">
      <dgm:prSet/>
      <dgm:spPr/>
      <dgm:t>
        <a:bodyPr/>
        <a:lstStyle/>
        <a:p>
          <a:endParaRPr lang="zh-TW" altLang="en-US"/>
        </a:p>
      </dgm:t>
    </dgm:pt>
    <dgm:pt modelId="{461C3F83-C9AD-49E8-B4A1-9331968E3C80}" type="sibTrans" cxnId="{D7BCD83F-5033-4DCA-ADB5-C00AE543FAC9}">
      <dgm:prSet/>
      <dgm:spPr/>
      <dgm:t>
        <a:bodyPr/>
        <a:lstStyle/>
        <a:p>
          <a:endParaRPr lang="zh-TW" altLang="en-US"/>
        </a:p>
      </dgm:t>
    </dgm:pt>
    <dgm:pt modelId="{0DFEA77B-A722-489A-BDA2-C95225C04E15}">
      <dgm:prSet phldrT="[文字]"/>
      <dgm:spPr/>
      <dgm:t>
        <a:bodyPr/>
        <a:lstStyle/>
        <a:p>
          <a:r>
            <a:rPr lang="zh-TW" altLang="en-US" dirty="0" smtClean="0"/>
            <a:t>考試</a:t>
          </a:r>
          <a:endParaRPr lang="zh-TW" altLang="en-US" dirty="0"/>
        </a:p>
      </dgm:t>
    </dgm:pt>
    <dgm:pt modelId="{1A3F472E-6AD2-496B-9F9B-64EC17DCEB3D}" type="parTrans" cxnId="{BE9D3761-0E6C-4AD9-BD72-1A25FA47281E}">
      <dgm:prSet/>
      <dgm:spPr/>
      <dgm:t>
        <a:bodyPr/>
        <a:lstStyle/>
        <a:p>
          <a:endParaRPr lang="zh-TW" altLang="en-US"/>
        </a:p>
      </dgm:t>
    </dgm:pt>
    <dgm:pt modelId="{FF79AE26-054A-4A76-B5EB-A8E96F6B374A}" type="sibTrans" cxnId="{BE9D3761-0E6C-4AD9-BD72-1A25FA47281E}">
      <dgm:prSet/>
      <dgm:spPr/>
      <dgm:t>
        <a:bodyPr/>
        <a:lstStyle/>
        <a:p>
          <a:endParaRPr lang="zh-TW" altLang="en-US"/>
        </a:p>
      </dgm:t>
    </dgm:pt>
    <dgm:pt modelId="{B28D8F08-5E9C-4FC4-BD2A-25EF2578869E}">
      <dgm:prSet phldrT="[文字]"/>
      <dgm:spPr/>
      <dgm:t>
        <a:bodyPr/>
        <a:lstStyle/>
        <a:p>
          <a:r>
            <a:rPr lang="zh-TW" altLang="en-US" dirty="0" smtClean="0"/>
            <a:t>監察</a:t>
          </a:r>
          <a:endParaRPr lang="zh-TW" altLang="en-US" dirty="0"/>
        </a:p>
      </dgm:t>
    </dgm:pt>
    <dgm:pt modelId="{608C135C-0A32-41B7-91A2-F461770E234F}" type="parTrans" cxnId="{6E7E4383-AA66-4260-B347-A8A847C45F70}">
      <dgm:prSet/>
      <dgm:spPr/>
      <dgm:t>
        <a:bodyPr/>
        <a:lstStyle/>
        <a:p>
          <a:endParaRPr lang="zh-TW" altLang="en-US"/>
        </a:p>
      </dgm:t>
    </dgm:pt>
    <dgm:pt modelId="{32D3A3D5-E49B-44A3-AF65-2D8DA2C76B16}" type="sibTrans" cxnId="{6E7E4383-AA66-4260-B347-A8A847C45F70}">
      <dgm:prSet/>
      <dgm:spPr/>
      <dgm:t>
        <a:bodyPr/>
        <a:lstStyle/>
        <a:p>
          <a:endParaRPr lang="zh-TW" altLang="en-US"/>
        </a:p>
      </dgm:t>
    </dgm:pt>
    <dgm:pt modelId="{F88718FE-404C-4F08-94FE-0EE70E6051AE}" type="pres">
      <dgm:prSet presAssocID="{35058801-6339-423A-8855-C90A13E16E4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F219B6C-6862-4AA4-BDB5-EF3FFAC6CF59}" type="pres">
      <dgm:prSet presAssocID="{0C35B068-72E1-4EDD-ABC6-40F3E2AD9B9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6FE2274-6F38-4015-8C9E-FDD0FA435877}" type="pres">
      <dgm:prSet presAssocID="{0C35B068-72E1-4EDD-ABC6-40F3E2AD9B93}" presName="spNode" presStyleCnt="0"/>
      <dgm:spPr/>
    </dgm:pt>
    <dgm:pt modelId="{0A2427A7-5B75-4E34-A6C7-B772AA1CAB34}" type="pres">
      <dgm:prSet presAssocID="{0E681B00-F22D-4219-8E6F-7E3651D22C1E}" presName="sibTrans" presStyleLbl="sibTrans1D1" presStyleIdx="0" presStyleCnt="5"/>
      <dgm:spPr/>
      <dgm:t>
        <a:bodyPr/>
        <a:lstStyle/>
        <a:p>
          <a:endParaRPr lang="zh-TW" altLang="en-US"/>
        </a:p>
      </dgm:t>
    </dgm:pt>
    <dgm:pt modelId="{57111213-06FB-4159-B227-3A4DA788C94F}" type="pres">
      <dgm:prSet presAssocID="{94DF7988-A58E-4784-B98E-20D44A24525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7D15E77-B097-4037-AC9C-E992AE7BD0A3}" type="pres">
      <dgm:prSet presAssocID="{94DF7988-A58E-4784-B98E-20D44A245256}" presName="spNode" presStyleCnt="0"/>
      <dgm:spPr/>
    </dgm:pt>
    <dgm:pt modelId="{86E014ED-2967-41F0-A153-17668BE760F4}" type="pres">
      <dgm:prSet presAssocID="{A27CB45E-8835-4575-8076-21BA23FE57EE}" presName="sibTrans" presStyleLbl="sibTrans1D1" presStyleIdx="1" presStyleCnt="5"/>
      <dgm:spPr/>
      <dgm:t>
        <a:bodyPr/>
        <a:lstStyle/>
        <a:p>
          <a:endParaRPr lang="zh-TW" altLang="en-US"/>
        </a:p>
      </dgm:t>
    </dgm:pt>
    <dgm:pt modelId="{E2E1BD48-F598-42E4-AB7E-A5F3EDA0EF61}" type="pres">
      <dgm:prSet presAssocID="{82127AE4-D8BE-4862-808F-C16827CD578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4DEA132-8131-4A14-83AB-E196D7834E6E}" type="pres">
      <dgm:prSet presAssocID="{82127AE4-D8BE-4862-808F-C16827CD5785}" presName="spNode" presStyleCnt="0"/>
      <dgm:spPr/>
    </dgm:pt>
    <dgm:pt modelId="{32EF7974-95F0-4BF4-A8E1-0186E20724A1}" type="pres">
      <dgm:prSet presAssocID="{461C3F83-C9AD-49E8-B4A1-9331968E3C80}" presName="sibTrans" presStyleLbl="sibTrans1D1" presStyleIdx="2" presStyleCnt="5"/>
      <dgm:spPr/>
      <dgm:t>
        <a:bodyPr/>
        <a:lstStyle/>
        <a:p>
          <a:endParaRPr lang="zh-TW" altLang="en-US"/>
        </a:p>
      </dgm:t>
    </dgm:pt>
    <dgm:pt modelId="{3094FEF6-EA7C-4F3E-80A5-D5B293828DB4}" type="pres">
      <dgm:prSet presAssocID="{0DFEA77B-A722-489A-BDA2-C95225C04E1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9ED2278-5A63-44A6-99D4-B816EBDA0E09}" type="pres">
      <dgm:prSet presAssocID="{0DFEA77B-A722-489A-BDA2-C95225C04E15}" presName="spNode" presStyleCnt="0"/>
      <dgm:spPr/>
    </dgm:pt>
    <dgm:pt modelId="{B0A47314-CA2B-4554-8848-9921957F1BA4}" type="pres">
      <dgm:prSet presAssocID="{FF79AE26-054A-4A76-B5EB-A8E96F6B374A}" presName="sibTrans" presStyleLbl="sibTrans1D1" presStyleIdx="3" presStyleCnt="5"/>
      <dgm:spPr/>
      <dgm:t>
        <a:bodyPr/>
        <a:lstStyle/>
        <a:p>
          <a:endParaRPr lang="zh-TW" altLang="en-US"/>
        </a:p>
      </dgm:t>
    </dgm:pt>
    <dgm:pt modelId="{E7AD0701-4853-4A33-96A5-BE29F023FFD0}" type="pres">
      <dgm:prSet presAssocID="{B28D8F08-5E9C-4FC4-BD2A-25EF2578869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ABA614F-550C-4755-BDB7-608688542159}" type="pres">
      <dgm:prSet presAssocID="{B28D8F08-5E9C-4FC4-BD2A-25EF2578869E}" presName="spNode" presStyleCnt="0"/>
      <dgm:spPr/>
    </dgm:pt>
    <dgm:pt modelId="{89271F9A-CBC8-4ADE-886E-27F1C8EFB552}" type="pres">
      <dgm:prSet presAssocID="{32D3A3D5-E49B-44A3-AF65-2D8DA2C76B16}" presName="sibTrans" presStyleLbl="sibTrans1D1" presStyleIdx="4" presStyleCnt="5"/>
      <dgm:spPr/>
      <dgm:t>
        <a:bodyPr/>
        <a:lstStyle/>
        <a:p>
          <a:endParaRPr lang="zh-TW" altLang="en-US"/>
        </a:p>
      </dgm:t>
    </dgm:pt>
  </dgm:ptLst>
  <dgm:cxnLst>
    <dgm:cxn modelId="{8BD433AE-FE9A-41A1-B09D-FB984AB42682}" type="presOf" srcId="{0C35B068-72E1-4EDD-ABC6-40F3E2AD9B93}" destId="{DF219B6C-6862-4AA4-BDB5-EF3FFAC6CF59}" srcOrd="0" destOrd="0" presId="urn:microsoft.com/office/officeart/2005/8/layout/cycle6"/>
    <dgm:cxn modelId="{C30B3F99-3FB4-444D-AAB2-A13585C8240D}" type="presOf" srcId="{461C3F83-C9AD-49E8-B4A1-9331968E3C80}" destId="{32EF7974-95F0-4BF4-A8E1-0186E20724A1}" srcOrd="0" destOrd="0" presId="urn:microsoft.com/office/officeart/2005/8/layout/cycle6"/>
    <dgm:cxn modelId="{E32AC0D6-65AB-4AE5-9893-5D227D102D83}" type="presOf" srcId="{94DF7988-A58E-4784-B98E-20D44A245256}" destId="{57111213-06FB-4159-B227-3A4DA788C94F}" srcOrd="0" destOrd="0" presId="urn:microsoft.com/office/officeart/2005/8/layout/cycle6"/>
    <dgm:cxn modelId="{E0607955-82CD-4DD1-B7C7-8B3A483757A5}" type="presOf" srcId="{FF79AE26-054A-4A76-B5EB-A8E96F6B374A}" destId="{B0A47314-CA2B-4554-8848-9921957F1BA4}" srcOrd="0" destOrd="0" presId="urn:microsoft.com/office/officeart/2005/8/layout/cycle6"/>
    <dgm:cxn modelId="{386C2F11-05CA-4B40-95A0-5EA90CF7233C}" type="presOf" srcId="{32D3A3D5-E49B-44A3-AF65-2D8DA2C76B16}" destId="{89271F9A-CBC8-4ADE-886E-27F1C8EFB552}" srcOrd="0" destOrd="0" presId="urn:microsoft.com/office/officeart/2005/8/layout/cycle6"/>
    <dgm:cxn modelId="{F9FE9865-4B9A-44CD-8C3C-1D83B52E2B6A}" type="presOf" srcId="{A27CB45E-8835-4575-8076-21BA23FE57EE}" destId="{86E014ED-2967-41F0-A153-17668BE760F4}" srcOrd="0" destOrd="0" presId="urn:microsoft.com/office/officeart/2005/8/layout/cycle6"/>
    <dgm:cxn modelId="{41071F61-9F42-4915-99E4-5FDA30740F50}" srcId="{35058801-6339-423A-8855-C90A13E16E4B}" destId="{94DF7988-A58E-4784-B98E-20D44A245256}" srcOrd="1" destOrd="0" parTransId="{1146D066-10A2-4247-B0E6-8BD645F4E9F4}" sibTransId="{A27CB45E-8835-4575-8076-21BA23FE57EE}"/>
    <dgm:cxn modelId="{9D592A4C-5F88-4CA2-B976-EF3F91410E14}" type="presOf" srcId="{0E681B00-F22D-4219-8E6F-7E3651D22C1E}" destId="{0A2427A7-5B75-4E34-A6C7-B772AA1CAB34}" srcOrd="0" destOrd="0" presId="urn:microsoft.com/office/officeart/2005/8/layout/cycle6"/>
    <dgm:cxn modelId="{150CC3E2-C328-4C95-B9A4-246D1E5C8262}" type="presOf" srcId="{0DFEA77B-A722-489A-BDA2-C95225C04E15}" destId="{3094FEF6-EA7C-4F3E-80A5-D5B293828DB4}" srcOrd="0" destOrd="0" presId="urn:microsoft.com/office/officeart/2005/8/layout/cycle6"/>
    <dgm:cxn modelId="{D7BCD83F-5033-4DCA-ADB5-C00AE543FAC9}" srcId="{35058801-6339-423A-8855-C90A13E16E4B}" destId="{82127AE4-D8BE-4862-808F-C16827CD5785}" srcOrd="2" destOrd="0" parTransId="{8A2AEB41-7597-4948-99D4-DD48DB1CE07C}" sibTransId="{461C3F83-C9AD-49E8-B4A1-9331968E3C80}"/>
    <dgm:cxn modelId="{6F78FC5B-0583-4EC0-8B55-C42392FE9730}" srcId="{35058801-6339-423A-8855-C90A13E16E4B}" destId="{0C35B068-72E1-4EDD-ABC6-40F3E2AD9B93}" srcOrd="0" destOrd="0" parTransId="{6F27528B-8A7E-41DF-8D95-E4CD98C01928}" sibTransId="{0E681B00-F22D-4219-8E6F-7E3651D22C1E}"/>
    <dgm:cxn modelId="{2DED6CC6-C0CC-4290-8E26-A92093E80E97}" type="presOf" srcId="{82127AE4-D8BE-4862-808F-C16827CD5785}" destId="{E2E1BD48-F598-42E4-AB7E-A5F3EDA0EF61}" srcOrd="0" destOrd="0" presId="urn:microsoft.com/office/officeart/2005/8/layout/cycle6"/>
    <dgm:cxn modelId="{6E7E4383-AA66-4260-B347-A8A847C45F70}" srcId="{35058801-6339-423A-8855-C90A13E16E4B}" destId="{B28D8F08-5E9C-4FC4-BD2A-25EF2578869E}" srcOrd="4" destOrd="0" parTransId="{608C135C-0A32-41B7-91A2-F461770E234F}" sibTransId="{32D3A3D5-E49B-44A3-AF65-2D8DA2C76B16}"/>
    <dgm:cxn modelId="{C26B8A8E-4217-4370-BD20-E66B192E8F09}" type="presOf" srcId="{35058801-6339-423A-8855-C90A13E16E4B}" destId="{F88718FE-404C-4F08-94FE-0EE70E6051AE}" srcOrd="0" destOrd="0" presId="urn:microsoft.com/office/officeart/2005/8/layout/cycle6"/>
    <dgm:cxn modelId="{AFFDCD12-091D-48FB-B0C1-2515EA653CCE}" type="presOf" srcId="{B28D8F08-5E9C-4FC4-BD2A-25EF2578869E}" destId="{E7AD0701-4853-4A33-96A5-BE29F023FFD0}" srcOrd="0" destOrd="0" presId="urn:microsoft.com/office/officeart/2005/8/layout/cycle6"/>
    <dgm:cxn modelId="{BE9D3761-0E6C-4AD9-BD72-1A25FA47281E}" srcId="{35058801-6339-423A-8855-C90A13E16E4B}" destId="{0DFEA77B-A722-489A-BDA2-C95225C04E15}" srcOrd="3" destOrd="0" parTransId="{1A3F472E-6AD2-496B-9F9B-64EC17DCEB3D}" sibTransId="{FF79AE26-054A-4A76-B5EB-A8E96F6B374A}"/>
    <dgm:cxn modelId="{1DF146EF-0C75-49DD-A606-47AACE766668}" type="presParOf" srcId="{F88718FE-404C-4F08-94FE-0EE70E6051AE}" destId="{DF219B6C-6862-4AA4-BDB5-EF3FFAC6CF59}" srcOrd="0" destOrd="0" presId="urn:microsoft.com/office/officeart/2005/8/layout/cycle6"/>
    <dgm:cxn modelId="{6ACF4616-7F6C-404B-A149-F1BAE808BC6B}" type="presParOf" srcId="{F88718FE-404C-4F08-94FE-0EE70E6051AE}" destId="{86FE2274-6F38-4015-8C9E-FDD0FA435877}" srcOrd="1" destOrd="0" presId="urn:microsoft.com/office/officeart/2005/8/layout/cycle6"/>
    <dgm:cxn modelId="{20C78931-356B-44E6-AB57-274A1074C8B0}" type="presParOf" srcId="{F88718FE-404C-4F08-94FE-0EE70E6051AE}" destId="{0A2427A7-5B75-4E34-A6C7-B772AA1CAB34}" srcOrd="2" destOrd="0" presId="urn:microsoft.com/office/officeart/2005/8/layout/cycle6"/>
    <dgm:cxn modelId="{269FCF51-0DD2-4B62-AA6E-63730D9BB322}" type="presParOf" srcId="{F88718FE-404C-4F08-94FE-0EE70E6051AE}" destId="{57111213-06FB-4159-B227-3A4DA788C94F}" srcOrd="3" destOrd="0" presId="urn:microsoft.com/office/officeart/2005/8/layout/cycle6"/>
    <dgm:cxn modelId="{EC96E5F7-24A1-4138-BD5A-D1BCA3EB9CEA}" type="presParOf" srcId="{F88718FE-404C-4F08-94FE-0EE70E6051AE}" destId="{37D15E77-B097-4037-AC9C-E992AE7BD0A3}" srcOrd="4" destOrd="0" presId="urn:microsoft.com/office/officeart/2005/8/layout/cycle6"/>
    <dgm:cxn modelId="{33EA0A47-CA9B-4536-9DB1-FC924A12A7B6}" type="presParOf" srcId="{F88718FE-404C-4F08-94FE-0EE70E6051AE}" destId="{86E014ED-2967-41F0-A153-17668BE760F4}" srcOrd="5" destOrd="0" presId="urn:microsoft.com/office/officeart/2005/8/layout/cycle6"/>
    <dgm:cxn modelId="{A75DB7AC-3EC7-4FB2-91CF-0E3B7BFFEF5A}" type="presParOf" srcId="{F88718FE-404C-4F08-94FE-0EE70E6051AE}" destId="{E2E1BD48-F598-42E4-AB7E-A5F3EDA0EF61}" srcOrd="6" destOrd="0" presId="urn:microsoft.com/office/officeart/2005/8/layout/cycle6"/>
    <dgm:cxn modelId="{B239489C-D221-4E26-B206-9E7D0396FE25}" type="presParOf" srcId="{F88718FE-404C-4F08-94FE-0EE70E6051AE}" destId="{34DEA132-8131-4A14-83AB-E196D7834E6E}" srcOrd="7" destOrd="0" presId="urn:microsoft.com/office/officeart/2005/8/layout/cycle6"/>
    <dgm:cxn modelId="{F1DFBE25-BFDB-4076-9BC2-7F5AF4421332}" type="presParOf" srcId="{F88718FE-404C-4F08-94FE-0EE70E6051AE}" destId="{32EF7974-95F0-4BF4-A8E1-0186E20724A1}" srcOrd="8" destOrd="0" presId="urn:microsoft.com/office/officeart/2005/8/layout/cycle6"/>
    <dgm:cxn modelId="{F429EEA9-7B3C-41B8-81E2-13A66C1C5C06}" type="presParOf" srcId="{F88718FE-404C-4F08-94FE-0EE70E6051AE}" destId="{3094FEF6-EA7C-4F3E-80A5-D5B293828DB4}" srcOrd="9" destOrd="0" presId="urn:microsoft.com/office/officeart/2005/8/layout/cycle6"/>
    <dgm:cxn modelId="{9500748B-31E3-44FA-89F8-3FF3AE31FA8C}" type="presParOf" srcId="{F88718FE-404C-4F08-94FE-0EE70E6051AE}" destId="{49ED2278-5A63-44A6-99D4-B816EBDA0E09}" srcOrd="10" destOrd="0" presId="urn:microsoft.com/office/officeart/2005/8/layout/cycle6"/>
    <dgm:cxn modelId="{116EFE1D-BB18-4008-A4D9-08580DC9C888}" type="presParOf" srcId="{F88718FE-404C-4F08-94FE-0EE70E6051AE}" destId="{B0A47314-CA2B-4554-8848-9921957F1BA4}" srcOrd="11" destOrd="0" presId="urn:microsoft.com/office/officeart/2005/8/layout/cycle6"/>
    <dgm:cxn modelId="{4F52024D-07AE-4176-9A96-E06D75DEAF12}" type="presParOf" srcId="{F88718FE-404C-4F08-94FE-0EE70E6051AE}" destId="{E7AD0701-4853-4A33-96A5-BE29F023FFD0}" srcOrd="12" destOrd="0" presId="urn:microsoft.com/office/officeart/2005/8/layout/cycle6"/>
    <dgm:cxn modelId="{797FBCA3-3BFC-47B3-8728-050FB3CECFFA}" type="presParOf" srcId="{F88718FE-404C-4F08-94FE-0EE70E6051AE}" destId="{2ABA614F-550C-4755-BDB7-608688542159}" srcOrd="13" destOrd="0" presId="urn:microsoft.com/office/officeart/2005/8/layout/cycle6"/>
    <dgm:cxn modelId="{614731F8-9E2E-4DED-AD47-D9C30587A882}" type="presParOf" srcId="{F88718FE-404C-4F08-94FE-0EE70E6051AE}" destId="{89271F9A-CBC8-4ADE-886E-27F1C8EFB552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CB265B-2FD5-4009-971B-7318AF1F99A9}">
      <dsp:nvSpPr>
        <dsp:cNvPr id="0" name=""/>
        <dsp:cNvSpPr/>
      </dsp:nvSpPr>
      <dsp:spPr>
        <a:xfrm>
          <a:off x="540130" y="0"/>
          <a:ext cx="2700666" cy="1104122"/>
        </a:xfrm>
        <a:prstGeom prst="trapezoid">
          <a:avLst>
            <a:gd name="adj" fmla="val 5707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kern="1200" dirty="0" smtClean="0"/>
            <a:t>Super structure</a:t>
          </a:r>
          <a:endParaRPr lang="zh-TW" altLang="en-US" sz="3600" kern="1200" dirty="0"/>
        </a:p>
      </dsp:txBody>
      <dsp:txXfrm>
        <a:off x="540130" y="0"/>
        <a:ext cx="2700666" cy="1104122"/>
      </dsp:txXfrm>
    </dsp:sp>
    <dsp:sp modelId="{36E74E94-4A1B-4E09-A303-71E59E262D85}">
      <dsp:nvSpPr>
        <dsp:cNvPr id="0" name=""/>
        <dsp:cNvSpPr/>
      </dsp:nvSpPr>
      <dsp:spPr>
        <a:xfrm>
          <a:off x="585136" y="1104122"/>
          <a:ext cx="2610655" cy="1104122"/>
        </a:xfrm>
        <a:prstGeom prst="trapezoid">
          <a:avLst>
            <a:gd name="adj" fmla="val 57073"/>
          </a:avLst>
        </a:prstGeom>
        <a:solidFill>
          <a:schemeClr val="accent2">
            <a:hueOff val="-6317677"/>
            <a:satOff val="10648"/>
            <a:lumOff val="-130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600" kern="1200" dirty="0"/>
        </a:p>
      </dsp:txBody>
      <dsp:txXfrm>
        <a:off x="1042001" y="1104122"/>
        <a:ext cx="1696925" cy="1104122"/>
      </dsp:txXfrm>
    </dsp:sp>
    <dsp:sp modelId="{C38EEFA3-27AD-49ED-B15C-E1BDB758BF92}">
      <dsp:nvSpPr>
        <dsp:cNvPr id="0" name=""/>
        <dsp:cNvSpPr/>
      </dsp:nvSpPr>
      <dsp:spPr>
        <a:xfrm>
          <a:off x="0" y="2208245"/>
          <a:ext cx="3780927" cy="1104122"/>
        </a:xfrm>
        <a:prstGeom prst="trapezoid">
          <a:avLst>
            <a:gd name="adj" fmla="val 57073"/>
          </a:avLst>
        </a:prstGeom>
        <a:solidFill>
          <a:schemeClr val="accent2">
            <a:hueOff val="-12635355"/>
            <a:satOff val="21297"/>
            <a:lumOff val="-260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kern="1200" dirty="0" smtClean="0"/>
            <a:t>Base structure</a:t>
          </a:r>
          <a:endParaRPr lang="zh-TW" altLang="en-US" sz="3600" kern="1200" dirty="0"/>
        </a:p>
      </dsp:txBody>
      <dsp:txXfrm>
        <a:off x="661662" y="2208245"/>
        <a:ext cx="2457603" cy="110412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64DC51-2704-40C1-A08E-03FAFC69267C}">
      <dsp:nvSpPr>
        <dsp:cNvPr id="0" name=""/>
        <dsp:cNvSpPr/>
      </dsp:nvSpPr>
      <dsp:spPr>
        <a:xfrm>
          <a:off x="1347241" y="0"/>
          <a:ext cx="1522412" cy="1522412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solidFill>
                <a:srgbClr val="FF0000"/>
              </a:solidFill>
            </a:rPr>
            <a:t>生產的</a:t>
          </a:r>
          <a:endParaRPr lang="en-US" altLang="zh-TW" sz="1600" b="1" kern="1200" dirty="0" smtClean="0">
            <a:solidFill>
              <a:srgbClr val="FF0000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solidFill>
                <a:srgbClr val="FF0000"/>
              </a:solidFill>
            </a:rPr>
            <a:t>社會關係</a:t>
          </a:r>
          <a:endParaRPr lang="zh-TW" altLang="en-US" sz="1600" kern="1200" dirty="0">
            <a:solidFill>
              <a:srgbClr val="FF0000"/>
            </a:solidFill>
          </a:endParaRPr>
        </a:p>
      </dsp:txBody>
      <dsp:txXfrm>
        <a:off x="1347241" y="0"/>
        <a:ext cx="1522412" cy="1522412"/>
      </dsp:txXfrm>
    </dsp:sp>
    <dsp:sp modelId="{D2D68E2B-0CA0-4090-A0FC-3E793A9F40D5}">
      <dsp:nvSpPr>
        <dsp:cNvPr id="0" name=""/>
        <dsp:cNvSpPr/>
      </dsp:nvSpPr>
      <dsp:spPr>
        <a:xfrm>
          <a:off x="586035" y="1522412"/>
          <a:ext cx="1522412" cy="1522412"/>
        </a:xfrm>
        <a:prstGeom prst="triangle">
          <a:avLst/>
        </a:prstGeom>
        <a:solidFill>
          <a:schemeClr val="accent2">
            <a:hueOff val="-4211785"/>
            <a:satOff val="7099"/>
            <a:lumOff val="-86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b="1" kern="1200" dirty="0" smtClean="0"/>
            <a:t>生產工具</a:t>
          </a:r>
          <a:endParaRPr lang="zh-TW" altLang="en-US" sz="1900" kern="1200" dirty="0"/>
        </a:p>
      </dsp:txBody>
      <dsp:txXfrm>
        <a:off x="586035" y="1522412"/>
        <a:ext cx="1522412" cy="1522412"/>
      </dsp:txXfrm>
    </dsp:sp>
    <dsp:sp modelId="{BE36A694-F213-4E7B-879A-7B580DC7C5E4}">
      <dsp:nvSpPr>
        <dsp:cNvPr id="0" name=""/>
        <dsp:cNvSpPr/>
      </dsp:nvSpPr>
      <dsp:spPr>
        <a:xfrm rot="10800000">
          <a:off x="1347241" y="1522412"/>
          <a:ext cx="1522412" cy="1522412"/>
        </a:xfrm>
        <a:prstGeom prst="triangle">
          <a:avLst/>
        </a:prstGeom>
        <a:solidFill>
          <a:schemeClr val="accent2">
            <a:hueOff val="-8423570"/>
            <a:satOff val="14198"/>
            <a:lumOff val="-173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b="1" kern="1200" dirty="0" smtClean="0"/>
            <a:t>基礎結構</a:t>
          </a:r>
          <a:endParaRPr lang="zh-TW" altLang="en-US" sz="1900" b="1" kern="1200" dirty="0"/>
        </a:p>
      </dsp:txBody>
      <dsp:txXfrm rot="10800000">
        <a:off x="1347241" y="1522412"/>
        <a:ext cx="1522412" cy="1522412"/>
      </dsp:txXfrm>
    </dsp:sp>
    <dsp:sp modelId="{B6F3085D-7942-43FD-9276-9DFFD77C7F8B}">
      <dsp:nvSpPr>
        <dsp:cNvPr id="0" name=""/>
        <dsp:cNvSpPr/>
      </dsp:nvSpPr>
      <dsp:spPr>
        <a:xfrm>
          <a:off x="2108447" y="1522412"/>
          <a:ext cx="1522412" cy="1522412"/>
        </a:xfrm>
        <a:prstGeom prst="triangle">
          <a:avLst/>
        </a:prstGeom>
        <a:solidFill>
          <a:schemeClr val="accent2">
            <a:hueOff val="-12635355"/>
            <a:satOff val="21297"/>
            <a:lumOff val="-260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b="1" kern="1200" dirty="0" smtClean="0"/>
            <a:t>生產力量</a:t>
          </a:r>
          <a:endParaRPr lang="zh-TW" altLang="en-US" sz="1900" kern="1200" dirty="0"/>
        </a:p>
      </dsp:txBody>
      <dsp:txXfrm>
        <a:off x="2108447" y="1522412"/>
        <a:ext cx="1522412" cy="152241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CB265B-2FD5-4009-971B-7318AF1F99A9}">
      <dsp:nvSpPr>
        <dsp:cNvPr id="0" name=""/>
        <dsp:cNvSpPr/>
      </dsp:nvSpPr>
      <dsp:spPr>
        <a:xfrm>
          <a:off x="504054" y="0"/>
          <a:ext cx="2520283" cy="984109"/>
        </a:xfrm>
        <a:prstGeom prst="trapezoid">
          <a:avLst>
            <a:gd name="adj" fmla="val 5975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300" kern="1200" dirty="0" smtClean="0"/>
            <a:t>普羅階級</a:t>
          </a:r>
          <a:endParaRPr lang="zh-TW" altLang="en-US" sz="4300" kern="1200" dirty="0"/>
        </a:p>
      </dsp:txBody>
      <dsp:txXfrm>
        <a:off x="504054" y="0"/>
        <a:ext cx="2520283" cy="984109"/>
      </dsp:txXfrm>
    </dsp:sp>
    <dsp:sp modelId="{36E74E94-4A1B-4E09-A303-71E59E262D85}">
      <dsp:nvSpPr>
        <dsp:cNvPr id="0" name=""/>
        <dsp:cNvSpPr/>
      </dsp:nvSpPr>
      <dsp:spPr>
        <a:xfrm>
          <a:off x="546053" y="984109"/>
          <a:ext cx="2436284" cy="984109"/>
        </a:xfrm>
        <a:prstGeom prst="trapezoid">
          <a:avLst>
            <a:gd name="adj" fmla="val 59756"/>
          </a:avLst>
        </a:prstGeom>
        <a:solidFill>
          <a:schemeClr val="accent2">
            <a:hueOff val="-6317677"/>
            <a:satOff val="10648"/>
            <a:lumOff val="-130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4300" kern="1200" dirty="0"/>
        </a:p>
      </dsp:txBody>
      <dsp:txXfrm>
        <a:off x="972403" y="984109"/>
        <a:ext cx="1583584" cy="984109"/>
      </dsp:txXfrm>
    </dsp:sp>
    <dsp:sp modelId="{C38EEFA3-27AD-49ED-B15C-E1BDB758BF92}">
      <dsp:nvSpPr>
        <dsp:cNvPr id="0" name=""/>
        <dsp:cNvSpPr/>
      </dsp:nvSpPr>
      <dsp:spPr>
        <a:xfrm>
          <a:off x="0" y="1968218"/>
          <a:ext cx="3528391" cy="984109"/>
        </a:xfrm>
        <a:prstGeom prst="trapezoid">
          <a:avLst>
            <a:gd name="adj" fmla="val 59756"/>
          </a:avLst>
        </a:prstGeom>
        <a:solidFill>
          <a:schemeClr val="accent2">
            <a:hueOff val="-12635355"/>
            <a:satOff val="21297"/>
            <a:lumOff val="-260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300" kern="1200" dirty="0" smtClean="0"/>
            <a:t>資本階級</a:t>
          </a:r>
          <a:endParaRPr lang="zh-TW" altLang="en-US" sz="4300" kern="1200" dirty="0"/>
        </a:p>
      </dsp:txBody>
      <dsp:txXfrm>
        <a:off x="617468" y="1968218"/>
        <a:ext cx="2293454" cy="98410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219B6C-6862-4AA4-BDB5-EF3FFAC6CF59}">
      <dsp:nvSpPr>
        <dsp:cNvPr id="0" name=""/>
        <dsp:cNvSpPr/>
      </dsp:nvSpPr>
      <dsp:spPr>
        <a:xfrm>
          <a:off x="1610301" y="483"/>
          <a:ext cx="691493" cy="4494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/>
            <a:t>行政</a:t>
          </a:r>
          <a:endParaRPr lang="zh-TW" altLang="en-US" sz="1700" kern="1200" dirty="0"/>
        </a:p>
      </dsp:txBody>
      <dsp:txXfrm>
        <a:off x="1610301" y="483"/>
        <a:ext cx="691493" cy="449470"/>
      </dsp:txXfrm>
    </dsp:sp>
    <dsp:sp modelId="{0A2427A7-5B75-4E34-A6C7-B772AA1CAB34}">
      <dsp:nvSpPr>
        <dsp:cNvPr id="0" name=""/>
        <dsp:cNvSpPr/>
      </dsp:nvSpPr>
      <dsp:spPr>
        <a:xfrm>
          <a:off x="1058384" y="225218"/>
          <a:ext cx="1795327" cy="1795327"/>
        </a:xfrm>
        <a:custGeom>
          <a:avLst/>
          <a:gdLst/>
          <a:ahLst/>
          <a:cxnLst/>
          <a:rect l="0" t="0" r="0" b="0"/>
          <a:pathLst>
            <a:path>
              <a:moveTo>
                <a:pt x="1248156" y="71252"/>
              </a:moveTo>
              <a:arcTo wR="897663" hR="897663" stAng="17578951" swAng="1960584"/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111213-06FB-4159-B227-3A4DA788C94F}">
      <dsp:nvSpPr>
        <dsp:cNvPr id="0" name=""/>
        <dsp:cNvSpPr/>
      </dsp:nvSpPr>
      <dsp:spPr>
        <a:xfrm>
          <a:off x="2464030" y="620753"/>
          <a:ext cx="691493" cy="449470"/>
        </a:xfrm>
        <a:prstGeom prst="roundRect">
          <a:avLst/>
        </a:prstGeom>
        <a:solidFill>
          <a:schemeClr val="accent2">
            <a:hueOff val="-3158839"/>
            <a:satOff val="5324"/>
            <a:lumOff val="-65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/>
            <a:t>司法</a:t>
          </a:r>
          <a:endParaRPr lang="zh-TW" altLang="en-US" sz="1700" kern="1200" dirty="0"/>
        </a:p>
      </dsp:txBody>
      <dsp:txXfrm>
        <a:off x="2464030" y="620753"/>
        <a:ext cx="691493" cy="449470"/>
      </dsp:txXfrm>
    </dsp:sp>
    <dsp:sp modelId="{86E014ED-2967-41F0-A153-17668BE760F4}">
      <dsp:nvSpPr>
        <dsp:cNvPr id="0" name=""/>
        <dsp:cNvSpPr/>
      </dsp:nvSpPr>
      <dsp:spPr>
        <a:xfrm>
          <a:off x="1058384" y="225218"/>
          <a:ext cx="1795327" cy="1795327"/>
        </a:xfrm>
        <a:custGeom>
          <a:avLst/>
          <a:gdLst/>
          <a:ahLst/>
          <a:cxnLst/>
          <a:rect l="0" t="0" r="0" b="0"/>
          <a:pathLst>
            <a:path>
              <a:moveTo>
                <a:pt x="1794100" y="850741"/>
              </a:moveTo>
              <a:arcTo wR="897663" hR="897663" stAng="21420224" swAng="2195569"/>
            </a:path>
          </a:pathLst>
        </a:custGeom>
        <a:noFill/>
        <a:ln w="12700" cap="flat" cmpd="sng" algn="ctr">
          <a:solidFill>
            <a:schemeClr val="accent2">
              <a:hueOff val="-3158839"/>
              <a:satOff val="5324"/>
              <a:lumOff val="-652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E1BD48-F598-42E4-AB7E-A5F3EDA0EF61}">
      <dsp:nvSpPr>
        <dsp:cNvPr id="0" name=""/>
        <dsp:cNvSpPr/>
      </dsp:nvSpPr>
      <dsp:spPr>
        <a:xfrm>
          <a:off x="2137934" y="1624371"/>
          <a:ext cx="691493" cy="449470"/>
        </a:xfrm>
        <a:prstGeom prst="roundRect">
          <a:avLst/>
        </a:prstGeom>
        <a:solidFill>
          <a:schemeClr val="accent2">
            <a:hueOff val="-6317677"/>
            <a:satOff val="10648"/>
            <a:lumOff val="-130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/>
            <a:t>立法</a:t>
          </a:r>
          <a:endParaRPr lang="zh-TW" altLang="en-US" sz="1700" kern="1200" dirty="0"/>
        </a:p>
      </dsp:txBody>
      <dsp:txXfrm>
        <a:off x="2137934" y="1624371"/>
        <a:ext cx="691493" cy="449470"/>
      </dsp:txXfrm>
    </dsp:sp>
    <dsp:sp modelId="{32EF7974-95F0-4BF4-A8E1-0186E20724A1}">
      <dsp:nvSpPr>
        <dsp:cNvPr id="0" name=""/>
        <dsp:cNvSpPr/>
      </dsp:nvSpPr>
      <dsp:spPr>
        <a:xfrm>
          <a:off x="1058384" y="225218"/>
          <a:ext cx="1795327" cy="1795327"/>
        </a:xfrm>
        <a:custGeom>
          <a:avLst/>
          <a:gdLst/>
          <a:ahLst/>
          <a:cxnLst/>
          <a:rect l="0" t="0" r="0" b="0"/>
          <a:pathLst>
            <a:path>
              <a:moveTo>
                <a:pt x="1075986" y="1777436"/>
              </a:moveTo>
              <a:arcTo wR="897663" hR="897663" stAng="4712510" swAng="1374979"/>
            </a:path>
          </a:pathLst>
        </a:custGeom>
        <a:noFill/>
        <a:ln w="12700" cap="flat" cmpd="sng" algn="ctr">
          <a:solidFill>
            <a:schemeClr val="accent2">
              <a:hueOff val="-6317677"/>
              <a:satOff val="10648"/>
              <a:lumOff val="-1304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94FEF6-EA7C-4F3E-80A5-D5B293828DB4}">
      <dsp:nvSpPr>
        <dsp:cNvPr id="0" name=""/>
        <dsp:cNvSpPr/>
      </dsp:nvSpPr>
      <dsp:spPr>
        <a:xfrm>
          <a:off x="1082667" y="1624371"/>
          <a:ext cx="691493" cy="449470"/>
        </a:xfrm>
        <a:prstGeom prst="roundRect">
          <a:avLst/>
        </a:prstGeom>
        <a:solidFill>
          <a:schemeClr val="accent2">
            <a:hueOff val="-9476516"/>
            <a:satOff val="15973"/>
            <a:lumOff val="-195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/>
            <a:t>考試</a:t>
          </a:r>
          <a:endParaRPr lang="zh-TW" altLang="en-US" sz="1700" kern="1200" dirty="0"/>
        </a:p>
      </dsp:txBody>
      <dsp:txXfrm>
        <a:off x="1082667" y="1624371"/>
        <a:ext cx="691493" cy="449470"/>
      </dsp:txXfrm>
    </dsp:sp>
    <dsp:sp modelId="{B0A47314-CA2B-4554-8848-9921957F1BA4}">
      <dsp:nvSpPr>
        <dsp:cNvPr id="0" name=""/>
        <dsp:cNvSpPr/>
      </dsp:nvSpPr>
      <dsp:spPr>
        <a:xfrm>
          <a:off x="1058384" y="225218"/>
          <a:ext cx="1795327" cy="1795327"/>
        </a:xfrm>
        <a:custGeom>
          <a:avLst/>
          <a:gdLst/>
          <a:ahLst/>
          <a:cxnLst/>
          <a:rect l="0" t="0" r="0" b="0"/>
          <a:pathLst>
            <a:path>
              <a:moveTo>
                <a:pt x="149950" y="1394378"/>
              </a:moveTo>
              <a:arcTo wR="897663" hR="897663" stAng="8784207" swAng="2195569"/>
            </a:path>
          </a:pathLst>
        </a:custGeom>
        <a:noFill/>
        <a:ln w="12700" cap="flat" cmpd="sng" algn="ctr">
          <a:solidFill>
            <a:schemeClr val="accent2">
              <a:hueOff val="-9476516"/>
              <a:satOff val="15973"/>
              <a:lumOff val="-1955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AD0701-4853-4A33-96A5-BE29F023FFD0}">
      <dsp:nvSpPr>
        <dsp:cNvPr id="0" name=""/>
        <dsp:cNvSpPr/>
      </dsp:nvSpPr>
      <dsp:spPr>
        <a:xfrm>
          <a:off x="756572" y="620753"/>
          <a:ext cx="691493" cy="449470"/>
        </a:xfrm>
        <a:prstGeom prst="roundRect">
          <a:avLst/>
        </a:prstGeom>
        <a:solidFill>
          <a:schemeClr val="accent2">
            <a:hueOff val="-12635355"/>
            <a:satOff val="21297"/>
            <a:lumOff val="-260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/>
            <a:t>監察</a:t>
          </a:r>
          <a:endParaRPr lang="zh-TW" altLang="en-US" sz="1700" kern="1200" dirty="0"/>
        </a:p>
      </dsp:txBody>
      <dsp:txXfrm>
        <a:off x="756572" y="620753"/>
        <a:ext cx="691493" cy="449470"/>
      </dsp:txXfrm>
    </dsp:sp>
    <dsp:sp modelId="{89271F9A-CBC8-4ADE-886E-27F1C8EFB552}">
      <dsp:nvSpPr>
        <dsp:cNvPr id="0" name=""/>
        <dsp:cNvSpPr/>
      </dsp:nvSpPr>
      <dsp:spPr>
        <a:xfrm>
          <a:off x="1058384" y="225218"/>
          <a:ext cx="1795327" cy="1795327"/>
        </a:xfrm>
        <a:custGeom>
          <a:avLst/>
          <a:gdLst/>
          <a:ahLst/>
          <a:cxnLst/>
          <a:rect l="0" t="0" r="0" b="0"/>
          <a:pathLst>
            <a:path>
              <a:moveTo>
                <a:pt x="156468" y="391275"/>
              </a:moveTo>
              <a:arcTo wR="897663" hR="897663" stAng="12860466" swAng="1960584"/>
            </a:path>
          </a:pathLst>
        </a:custGeom>
        <a:noFill/>
        <a:ln w="12700" cap="flat" cmpd="sng" algn="ctr">
          <a:solidFill>
            <a:schemeClr val="accent2">
              <a:hueOff val="-12635355"/>
              <a:satOff val="21297"/>
              <a:lumOff val="-2607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5975A-64F9-4EA0-B4F9-63C7D2A3C2A3}" type="datetimeFigureOut">
              <a:rPr lang="zh-TW" altLang="en-US" smtClean="0"/>
              <a:pPr/>
              <a:t>2011/5/26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49ED9-5018-4B57-BB5B-4F2FB59C517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49ED9-5018-4B57-BB5B-4F2FB59C5173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49ED9-5018-4B57-BB5B-4F2FB59C5173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B694D51-53EE-4CC4-90D1-F60A6B6CC64B}" type="datetimeFigureOut">
              <a:rPr lang="zh-TW" altLang="en-US" smtClean="0"/>
              <a:pPr/>
              <a:t>2011/5/26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B05066B-6945-48BE-A8C2-E667D58B11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4D51-53EE-4CC4-90D1-F60A6B6CC64B}" type="datetimeFigureOut">
              <a:rPr lang="zh-TW" altLang="en-US" smtClean="0"/>
              <a:pPr/>
              <a:t>2011/5/26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066B-6945-48BE-A8C2-E667D58B11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4D51-53EE-4CC4-90D1-F60A6B6CC64B}" type="datetimeFigureOut">
              <a:rPr lang="zh-TW" altLang="en-US" smtClean="0"/>
              <a:pPr/>
              <a:t>2011/5/26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066B-6945-48BE-A8C2-E667D58B11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B694D51-53EE-4CC4-90D1-F60A6B6CC64B}" type="datetimeFigureOut">
              <a:rPr lang="zh-TW" altLang="en-US" smtClean="0"/>
              <a:pPr/>
              <a:t>2011/5/26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B05066B-6945-48BE-A8C2-E667D58B118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B694D51-53EE-4CC4-90D1-F60A6B6CC64B}" type="datetimeFigureOut">
              <a:rPr lang="zh-TW" altLang="en-US" smtClean="0"/>
              <a:pPr/>
              <a:t>2011/5/26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B05066B-6945-48BE-A8C2-E667D58B11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4D51-53EE-4CC4-90D1-F60A6B6CC64B}" type="datetimeFigureOut">
              <a:rPr lang="zh-TW" altLang="en-US" smtClean="0"/>
              <a:pPr/>
              <a:t>2011/5/26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066B-6945-48BE-A8C2-E667D58B118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4D51-53EE-4CC4-90D1-F60A6B6CC64B}" type="datetimeFigureOut">
              <a:rPr lang="zh-TW" altLang="en-US" smtClean="0"/>
              <a:pPr/>
              <a:t>2011/5/26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066B-6945-48BE-A8C2-E667D58B118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B694D51-53EE-4CC4-90D1-F60A6B6CC64B}" type="datetimeFigureOut">
              <a:rPr lang="zh-TW" altLang="en-US" smtClean="0"/>
              <a:pPr/>
              <a:t>2011/5/26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B05066B-6945-48BE-A8C2-E667D58B118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4D51-53EE-4CC4-90D1-F60A6B6CC64B}" type="datetimeFigureOut">
              <a:rPr lang="zh-TW" altLang="en-US" smtClean="0"/>
              <a:pPr/>
              <a:t>2011/5/26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066B-6945-48BE-A8C2-E667D58B11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B694D51-53EE-4CC4-90D1-F60A6B6CC64B}" type="datetimeFigureOut">
              <a:rPr lang="zh-TW" altLang="en-US" smtClean="0"/>
              <a:pPr/>
              <a:t>2011/5/26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B05066B-6945-48BE-A8C2-E667D58B118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B694D51-53EE-4CC4-90D1-F60A6B6CC64B}" type="datetimeFigureOut">
              <a:rPr lang="zh-TW" altLang="en-US" smtClean="0"/>
              <a:pPr/>
              <a:t>2011/5/26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B05066B-6945-48BE-A8C2-E667D58B118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B694D51-53EE-4CC4-90D1-F60A6B6CC64B}" type="datetimeFigureOut">
              <a:rPr lang="zh-TW" altLang="en-US" smtClean="0"/>
              <a:pPr/>
              <a:t>2011/5/26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B05066B-6945-48BE-A8C2-E667D58B11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Social and Political Philosophy (1)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三、自由主義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47248" cy="4873752"/>
          </a:xfrm>
        </p:spPr>
        <p:txBody>
          <a:bodyPr>
            <a:normAutofit/>
          </a:bodyPr>
          <a:lstStyle/>
          <a:p>
            <a:pPr marL="895350" indent="-895350" algn="just">
              <a:buFont typeface="Wingdings" pitchFamily="2" charset="2"/>
              <a:buNone/>
            </a:pPr>
            <a:r>
              <a:rPr lang="zh-TW" altLang="en-US" sz="2600" dirty="0" smtClean="0">
                <a:latin typeface="Times New Roman" pitchFamily="18" charset="0"/>
              </a:rPr>
              <a:t>　（２）自由主義承諾哪些價值？</a:t>
            </a:r>
            <a:endParaRPr lang="en-US" altLang="zh-TW" sz="2600" dirty="0" smtClean="0">
              <a:latin typeface="Times New Roman" pitchFamily="18" charset="0"/>
            </a:endParaRPr>
          </a:p>
          <a:p>
            <a:pPr marL="895350" indent="-895350" algn="just">
              <a:buFont typeface="Wingdings" pitchFamily="2" charset="2"/>
              <a:buNone/>
            </a:pPr>
            <a:r>
              <a:rPr lang="zh-TW" altLang="en-US" sz="2600" dirty="0" smtClean="0">
                <a:latin typeface="Times New Roman" pitchFamily="18" charset="0"/>
              </a:rPr>
              <a:t>　    </a:t>
            </a:r>
            <a:r>
              <a:rPr lang="en-US" altLang="zh-TW" sz="2600" dirty="0" smtClean="0">
                <a:latin typeface="Times New Roman" pitchFamily="18" charset="0"/>
              </a:rPr>
              <a:t>a) only individuals count.</a:t>
            </a:r>
          </a:p>
          <a:p>
            <a:pPr marL="895350" indent="-895350" algn="just">
              <a:buFont typeface="Wingdings" pitchFamily="2" charset="2"/>
              <a:buNone/>
            </a:pPr>
            <a:endParaRPr lang="en-US" altLang="zh-TW" sz="2600" dirty="0" smtClean="0">
              <a:latin typeface="Times New Roman" pitchFamily="18" charset="0"/>
            </a:endParaRPr>
          </a:p>
          <a:p>
            <a:pPr marL="895350" indent="-895350" algn="just">
              <a:buFont typeface="Wingdings" pitchFamily="2" charset="2"/>
              <a:buNone/>
            </a:pPr>
            <a:r>
              <a:rPr lang="zh-TW" altLang="en-US" sz="2600" dirty="0" smtClean="0">
                <a:latin typeface="Times New Roman" pitchFamily="18" charset="0"/>
              </a:rPr>
              <a:t>　    </a:t>
            </a:r>
            <a:r>
              <a:rPr lang="en-US" altLang="zh-TW" sz="2600" dirty="0" smtClean="0">
                <a:latin typeface="Times New Roman" pitchFamily="18" charset="0"/>
              </a:rPr>
              <a:t>b) Everybody counts as one, nobody as more than one.</a:t>
            </a:r>
          </a:p>
          <a:p>
            <a:pPr marL="895350" indent="-895350" algn="just">
              <a:buFont typeface="Wingdings" pitchFamily="2" charset="2"/>
              <a:buNone/>
            </a:pPr>
            <a:endParaRPr lang="en-US" altLang="zh-TW" sz="2600" dirty="0" smtClean="0">
              <a:latin typeface="Times New Roman" pitchFamily="18" charset="0"/>
            </a:endParaRPr>
          </a:p>
          <a:p>
            <a:pPr marL="895350" indent="-895350" algn="just">
              <a:buFont typeface="Wingdings" pitchFamily="2" charset="2"/>
              <a:buNone/>
            </a:pPr>
            <a:r>
              <a:rPr lang="en-US" altLang="zh-TW" sz="2600" dirty="0" smtClean="0">
                <a:latin typeface="Times New Roman" pitchFamily="18" charset="0"/>
              </a:rPr>
              <a:t>        c) Everybody to count as an agent.</a:t>
            </a:r>
            <a:endParaRPr lang="zh-TW" altLang="en-US" sz="2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三、自由主義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87208" cy="4873752"/>
          </a:xfrm>
        </p:spPr>
        <p:txBody>
          <a:bodyPr>
            <a:normAutofit/>
          </a:bodyPr>
          <a:lstStyle/>
          <a:p>
            <a:pPr marL="979488" indent="-979488" algn="just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600" dirty="0" smtClean="0">
                <a:latin typeface="Times New Roman" pitchFamily="18" charset="0"/>
              </a:rPr>
              <a:t>　２．自由主義的理論非常多，彼此間並不完全相同，只具有家族相似性</a:t>
            </a:r>
            <a:r>
              <a:rPr lang="en-US" altLang="zh-TW" sz="2600" dirty="0" smtClean="0">
                <a:latin typeface="Times New Roman" pitchFamily="18" charset="0"/>
              </a:rPr>
              <a:t>(family resemblance)</a:t>
            </a:r>
            <a:r>
              <a:rPr lang="zh-TW" altLang="en-US" sz="2600" dirty="0" smtClean="0">
                <a:latin typeface="Times New Roman" pitchFamily="18" charset="0"/>
              </a:rPr>
              <a:t>，所以只能從歷史背景理解自由主義。一般認為自由主義的誕生有兩個來源：啟蒙和宗教戰爭</a:t>
            </a:r>
            <a:r>
              <a:rPr lang="zh-TW" altLang="en-US" sz="2600" dirty="0" smtClean="0">
                <a:latin typeface="Times New Roman" pitchFamily="18" charset="0"/>
              </a:rPr>
              <a:t>。</a:t>
            </a:r>
            <a:endParaRPr lang="en-US" altLang="zh-TW" sz="2600" dirty="0" smtClean="0">
              <a:latin typeface="Times New Roman" pitchFamily="18" charset="0"/>
            </a:endParaRPr>
          </a:p>
          <a:p>
            <a:pPr marL="979488" indent="-979488" algn="just">
              <a:lnSpc>
                <a:spcPct val="90000"/>
              </a:lnSpc>
              <a:buFont typeface="Wingdings" pitchFamily="2" charset="2"/>
              <a:buNone/>
            </a:pPr>
            <a:endParaRPr lang="en-US" altLang="zh-TW" sz="2600" dirty="0" smtClean="0">
              <a:latin typeface="Times New Roman" pitchFamily="18" charset="0"/>
            </a:endParaRPr>
          </a:p>
          <a:p>
            <a:pPr marL="979488" indent="-979488" algn="just">
              <a:buNone/>
            </a:pPr>
            <a:r>
              <a:rPr lang="zh-TW" altLang="en-US" sz="2600" dirty="0" smtClean="0"/>
              <a:t>　３．彌勒的自由主義：又稱古典自由主義，在經濟上和資本主義結合，要求政府扮演角色越小越好，最佳模式是夜間守門人的角色</a:t>
            </a:r>
            <a:r>
              <a:rPr lang="zh-TW" altLang="en-US" sz="2600" dirty="0" smtClean="0"/>
              <a:t>。</a:t>
            </a:r>
            <a:endParaRPr lang="zh-TW" alt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 smtClean="0"/>
              <a:t>四、社會主義的批判</a:t>
            </a:r>
            <a:r>
              <a:rPr lang="en-US" altLang="zh-TW" sz="4000" b="1" dirty="0" smtClean="0"/>
              <a:t/>
            </a:r>
            <a:br>
              <a:rPr lang="en-US" altLang="zh-TW" sz="4000" b="1" dirty="0" smtClean="0"/>
            </a:br>
            <a:r>
              <a:rPr lang="zh-TW" altLang="en-US" sz="2700" b="1" dirty="0" smtClean="0">
                <a:latin typeface="標楷體" pitchFamily="65" charset="-120"/>
                <a:ea typeface="標楷體" pitchFamily="65" charset="-120"/>
              </a:rPr>
              <a:t>講座</a:t>
            </a:r>
            <a:r>
              <a:rPr lang="en-US" altLang="zh-TW" sz="2700" b="1" dirty="0" smtClean="0">
                <a:latin typeface="標楷體" pitchFamily="65" charset="-120"/>
                <a:ea typeface="標楷體" pitchFamily="65" charset="-120"/>
              </a:rPr>
              <a:t>: </a:t>
            </a:r>
            <a:r>
              <a:rPr lang="zh-TW" altLang="en-US" sz="2700" b="1" dirty="0" smtClean="0">
                <a:latin typeface="標楷體" pitchFamily="65" charset="-120"/>
                <a:ea typeface="標楷體" pitchFamily="65" charset="-120"/>
              </a:rPr>
              <a:t>台大新聞所教授  張錦華</a:t>
            </a:r>
            <a:endParaRPr lang="zh-TW" altLang="en-US" sz="27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前言：馬克斯：</a:t>
            </a:r>
            <a:r>
              <a:rPr lang="en-US" altLang="zh-TW" dirty="0" smtClean="0"/>
              <a:t> (Karl Marx, 1818-1883) </a:t>
            </a:r>
            <a:r>
              <a:rPr lang="zh-TW" altLang="en-US" dirty="0" smtClean="0"/>
              <a:t>　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共產主義與資本主義批判：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　資本主義：剝削勞工階級，　豺狼制度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　　　　　人吃人，工時長、工作苦、待遇低</a:t>
            </a:r>
            <a:r>
              <a:rPr lang="zh-TW" altLang="en-US" dirty="0" smtClean="0"/>
              <a:t>、。。</a:t>
            </a:r>
            <a:endParaRPr lang="en-US" altLang="zh-TW" dirty="0" smtClean="0"/>
          </a:p>
        </p:txBody>
      </p:sp>
      <p:pic>
        <p:nvPicPr>
          <p:cNvPr id="4" name="圖片 3" descr="圖 馬克斯 黑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3861048"/>
            <a:ext cx="2065135" cy="2736304"/>
          </a:xfrm>
          <a:prstGeom prst="rect">
            <a:avLst/>
          </a:prstGeom>
        </p:spPr>
      </p:pic>
      <p:pic>
        <p:nvPicPr>
          <p:cNvPr id="5" name="圖片 4" descr="工殤旗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3861048"/>
            <a:ext cx="1771650" cy="2581275"/>
          </a:xfrm>
          <a:prstGeom prst="rect">
            <a:avLst/>
          </a:prstGeom>
        </p:spPr>
      </p:pic>
      <p:pic>
        <p:nvPicPr>
          <p:cNvPr id="6" name="圖片 5" descr="圖 共產主義下的悲慘包身 黑窑童工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4293096"/>
            <a:ext cx="260985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b="1" dirty="0" smtClean="0"/>
              <a:t>四、社會主義的批判：理論架構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zh-TW" altLang="en-US" sz="3600" dirty="0" smtClean="0">
                <a:solidFill>
                  <a:srgbClr val="FF0000"/>
                </a:solidFill>
              </a:rPr>
              <a:t>１、經濟結構決定論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/>
              <a:t>２、唯物論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u="sng" dirty="0" smtClean="0"/>
              <a:t>上層結構：法律、政治、宗教、</a:t>
            </a:r>
            <a:r>
              <a:rPr lang="en-US" altLang="zh-TW" u="sng" dirty="0" smtClean="0"/>
              <a:t/>
            </a:r>
            <a:br>
              <a:rPr lang="en-US" altLang="zh-TW" u="sng" dirty="0" smtClean="0"/>
            </a:br>
            <a:r>
              <a:rPr lang="zh-TW" altLang="en-US" u="sng" dirty="0" smtClean="0"/>
              <a:t>教育、媒體</a:t>
            </a:r>
            <a:r>
              <a:rPr lang="en-US" altLang="zh-TW" u="sng" dirty="0" smtClean="0"/>
              <a:t/>
            </a:r>
            <a:br>
              <a:rPr lang="en-US" altLang="zh-TW" u="sng" dirty="0" smtClean="0"/>
            </a:br>
            <a:r>
              <a:rPr lang="zh-TW" altLang="en-US" u="sng" dirty="0" smtClean="0"/>
              <a:t>藝術、文化。。。。</a:t>
            </a:r>
            <a:endParaRPr lang="en-US" altLang="zh-TW" u="sng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u="sng" dirty="0" smtClean="0"/>
              <a:t>底層結構：控制／被控關係：軍警</a:t>
            </a:r>
            <a:endParaRPr lang="en-US" altLang="zh-TW" u="sng" dirty="0" smtClean="0"/>
          </a:p>
          <a:p>
            <a:r>
              <a:rPr lang="zh-TW" altLang="zh-TW" dirty="0" smtClean="0"/>
              <a:t>武力</a:t>
            </a:r>
            <a:r>
              <a:rPr lang="zh-TW" altLang="en-US" dirty="0" smtClean="0"/>
              <a:t>控制、經濟控制。。。</a:t>
            </a:r>
            <a:endParaRPr lang="zh-TW" altLang="en-US" u="sng" dirty="0"/>
          </a:p>
        </p:txBody>
      </p:sp>
      <p:graphicFrame>
        <p:nvGraphicFramePr>
          <p:cNvPr id="4" name="資料庫圖表 3"/>
          <p:cNvGraphicFramePr/>
          <p:nvPr/>
        </p:nvGraphicFramePr>
        <p:xfrm>
          <a:off x="5111552" y="2996952"/>
          <a:ext cx="3780928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向上箭號 4"/>
          <p:cNvSpPr/>
          <p:nvPr/>
        </p:nvSpPr>
        <p:spPr>
          <a:xfrm>
            <a:off x="6660232" y="4221088"/>
            <a:ext cx="720080" cy="7920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800" b="1" dirty="0" smtClean="0"/>
              <a:t>四、社會主義的批判：理論架構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１、經濟結構決定論：何謂</a:t>
            </a:r>
            <a:r>
              <a:rPr lang="en-US" altLang="zh-TW" b="1" dirty="0" smtClean="0">
                <a:solidFill>
                  <a:srgbClr val="FF0000"/>
                </a:solidFill>
              </a:rPr>
              <a:t>base structure</a:t>
            </a:r>
            <a:r>
              <a:rPr lang="zh-TW" altLang="en-US" b="1" dirty="0" smtClean="0">
                <a:solidFill>
                  <a:srgbClr val="FF0000"/>
                </a:solidFill>
              </a:rPr>
              <a:t>？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TW" altLang="en-US" dirty="0" smtClean="0">
                <a:solidFill>
                  <a:srgbClr val="FF0000"/>
                </a:solidFill>
              </a:rPr>
              <a:t>　　　社會的</a:t>
            </a:r>
            <a:r>
              <a:rPr lang="zh-TW" altLang="en-US" b="1" dirty="0" smtClean="0">
                <a:solidFill>
                  <a:srgbClr val="FF0000"/>
                </a:solidFill>
              </a:rPr>
              <a:t>基礎結構</a:t>
            </a:r>
            <a:r>
              <a:rPr lang="zh-TW" altLang="en-US" dirty="0" smtClean="0">
                <a:solidFill>
                  <a:srgbClr val="FF0000"/>
                </a:solidFill>
              </a:rPr>
              <a:t>，是</a:t>
            </a:r>
            <a:r>
              <a:rPr lang="zh-TW" altLang="en-US" b="1" dirty="0" smtClean="0">
                <a:solidFill>
                  <a:srgbClr val="FF0000"/>
                </a:solidFill>
              </a:rPr>
              <a:t>物質性的</a:t>
            </a:r>
            <a:r>
              <a:rPr lang="zh-TW" altLang="en-US" dirty="0" smtClean="0">
                <a:solidFill>
                  <a:srgbClr val="FF0000"/>
                </a:solidFill>
              </a:rPr>
              <a:t>，它包含三層：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TW" altLang="en-US" dirty="0" smtClean="0">
                <a:solidFill>
                  <a:srgbClr val="FF0000"/>
                </a:solidFill>
              </a:rPr>
              <a:t>　（１）</a:t>
            </a:r>
            <a:r>
              <a:rPr lang="zh-TW" altLang="en-US" b="1" dirty="0" smtClean="0">
                <a:solidFill>
                  <a:srgbClr val="FF0000"/>
                </a:solidFill>
              </a:rPr>
              <a:t>生產工具</a:t>
            </a:r>
            <a:r>
              <a:rPr lang="zh-TW" altLang="en-US" dirty="0" smtClean="0"/>
              <a:t>－原料、土地、人力資源；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　（２）</a:t>
            </a:r>
            <a:r>
              <a:rPr lang="zh-TW" altLang="en-US" b="1" dirty="0" smtClean="0">
                <a:solidFill>
                  <a:srgbClr val="FF0000"/>
                </a:solidFill>
              </a:rPr>
              <a:t>生產力量</a:t>
            </a:r>
            <a:r>
              <a:rPr lang="zh-TW" altLang="en-US" dirty="0" smtClean="0"/>
              <a:t>－工廠、機器、技術、企業知識；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　（３）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生產的社會關係。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zh-TW" altLang="en-US" dirty="0"/>
          </a:p>
        </p:txBody>
      </p:sp>
      <p:graphicFrame>
        <p:nvGraphicFramePr>
          <p:cNvPr id="5" name="內容版面配置區 3"/>
          <p:cNvGraphicFramePr>
            <a:graphicFrameLocks/>
          </p:cNvGraphicFramePr>
          <p:nvPr/>
        </p:nvGraphicFramePr>
        <p:xfrm>
          <a:off x="3707904" y="3429000"/>
          <a:ext cx="4216896" cy="3044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b="1" dirty="0" smtClean="0"/>
              <a:t>四、社會主義的批判：理論架構</a:t>
            </a:r>
            <a:endParaRPr lang="zh-TW" altLang="en-US" sz="32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zh-TW" altLang="en-US" dirty="0" smtClean="0"/>
              <a:t>　</a:t>
            </a:r>
            <a:r>
              <a:rPr lang="zh-TW" altLang="en-US" b="1" dirty="0" smtClean="0">
                <a:solidFill>
                  <a:srgbClr val="FF0000"/>
                </a:solidFill>
              </a:rPr>
              <a:t>１、經濟結構決定論：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TW" altLang="en-US" dirty="0" smtClean="0"/>
              <a:t>　　　</a:t>
            </a:r>
            <a:r>
              <a:rPr lang="zh-TW" altLang="en-US" sz="3200" b="1" dirty="0" smtClean="0"/>
              <a:t>何謂生產的社會關係？</a:t>
            </a:r>
            <a:endParaRPr lang="en-US" altLang="zh-TW" b="1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　資本階級 </a:t>
            </a:r>
            <a:r>
              <a:rPr lang="en-US" altLang="zh-TW" dirty="0" smtClean="0"/>
              <a:t>(Bourgeoisie)</a:t>
            </a:r>
          </a:p>
          <a:p>
            <a:pPr>
              <a:buNone/>
            </a:pPr>
            <a:r>
              <a:rPr lang="zh-TW" altLang="en-US" dirty="0" smtClean="0"/>
              <a:t>　（控制生產工具階級）</a:t>
            </a:r>
            <a:r>
              <a:rPr lang="en-US" altLang="zh-TW" dirty="0" smtClean="0"/>
              <a:t>VS.</a:t>
            </a:r>
          </a:p>
          <a:p>
            <a:pPr>
              <a:buNone/>
            </a:pPr>
            <a:r>
              <a:rPr lang="zh-TW" altLang="en-US" dirty="0" smtClean="0"/>
              <a:t>　</a:t>
            </a:r>
            <a:r>
              <a:rPr lang="en-US" altLang="zh-TW" dirty="0" smtClean="0"/>
              <a:t> </a:t>
            </a:r>
            <a:r>
              <a:rPr lang="zh-TW" altLang="en-US" dirty="0" smtClean="0"/>
              <a:t>普羅階級</a:t>
            </a:r>
            <a:r>
              <a:rPr lang="en-US" altLang="zh-TW" dirty="0" smtClean="0"/>
              <a:t>(proletariat)</a:t>
            </a:r>
          </a:p>
          <a:p>
            <a:pPr>
              <a:buNone/>
            </a:pPr>
            <a:r>
              <a:rPr lang="zh-TW" altLang="en-US" dirty="0" smtClean="0"/>
              <a:t>       </a:t>
            </a:r>
            <a:r>
              <a:rPr lang="en-US" altLang="zh-TW" dirty="0" smtClean="0"/>
              <a:t>(</a:t>
            </a:r>
            <a:r>
              <a:rPr lang="zh-TW" altLang="en-US" dirty="0" smtClean="0"/>
              <a:t>無生產工具的勞動階級)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　　</a:t>
            </a:r>
            <a:endParaRPr lang="zh-TW" altLang="en-US" dirty="0"/>
          </a:p>
        </p:txBody>
      </p:sp>
      <p:graphicFrame>
        <p:nvGraphicFramePr>
          <p:cNvPr id="4" name="資料庫圖表 3"/>
          <p:cNvGraphicFramePr/>
          <p:nvPr/>
        </p:nvGraphicFramePr>
        <p:xfrm>
          <a:off x="4427984" y="3429000"/>
          <a:ext cx="3528392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向上箭號 4"/>
          <p:cNvSpPr/>
          <p:nvPr/>
        </p:nvSpPr>
        <p:spPr>
          <a:xfrm>
            <a:off x="5868144" y="4653136"/>
            <a:ext cx="792088" cy="6480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800" b="1" dirty="0" smtClean="0"/>
              <a:t>四、社會主義的批判：理論架構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zh-TW" altLang="en-US" dirty="0" smtClean="0"/>
              <a:t>　　</a:t>
            </a:r>
            <a:r>
              <a:rPr lang="zh-TW" altLang="en-US" b="1" dirty="0" smtClean="0">
                <a:solidFill>
                  <a:srgbClr val="FF0000"/>
                </a:solidFill>
              </a:rPr>
              <a:t>１、經濟結構決定論：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TW" altLang="en-US" dirty="0" smtClean="0"/>
              <a:t>　　　</a:t>
            </a:r>
            <a:r>
              <a:rPr lang="zh-TW" altLang="en-US" sz="3200" b="1" dirty="0" smtClean="0"/>
              <a:t>何謂生產的社會關係？</a:t>
            </a:r>
            <a:endParaRPr lang="en-US" altLang="zh-TW" sz="3200" b="1" dirty="0" smtClean="0"/>
          </a:p>
          <a:p>
            <a:pPr>
              <a:buNone/>
            </a:pPr>
            <a:r>
              <a:rPr lang="zh-TW" altLang="en-US" sz="3200" b="1" dirty="0" smtClean="0"/>
              <a:t>　　－－如何形成：</a:t>
            </a:r>
            <a:endParaRPr lang="en-US" altLang="zh-TW" b="1" dirty="0" smtClean="0"/>
          </a:p>
          <a:p>
            <a:pPr>
              <a:buNone/>
            </a:pPr>
            <a:r>
              <a:rPr lang="zh-TW" altLang="en-US" dirty="0" smtClean="0"/>
              <a:t>　（１）人是社會性的生產者：生產透過分工。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　（２）勞力分工需要一個交換制度：市場結構。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　（３）人類生產史：階級壓迫的誕生、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　　　　　　　　　建構</a:t>
            </a:r>
            <a:r>
              <a:rPr lang="zh-TW" altLang="en-US" b="1" dirty="0" smtClean="0">
                <a:solidFill>
                  <a:srgbClr val="FF0000"/>
                </a:solidFill>
              </a:rPr>
              <a:t>合法性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（法律、制度、宗教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..)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TW" altLang="en-US" b="1" dirty="0" smtClean="0">
                <a:solidFill>
                  <a:srgbClr val="FF0000"/>
                </a:solidFill>
              </a:rPr>
              <a:t>　　　　　　　　　　維繫合法性（</a:t>
            </a:r>
            <a:r>
              <a:rPr lang="zh-TW" altLang="en-US" sz="1800" b="1" dirty="0" smtClean="0">
                <a:solidFill>
                  <a:srgbClr val="FF0000"/>
                </a:solidFill>
              </a:rPr>
              <a:t>文化、教育、媒體</a:t>
            </a:r>
            <a:r>
              <a:rPr lang="en-US" altLang="zh-TW" sz="1800" b="1" dirty="0" smtClean="0">
                <a:solidFill>
                  <a:srgbClr val="FF0000"/>
                </a:solidFill>
              </a:rPr>
              <a:t>…</a:t>
            </a:r>
            <a:r>
              <a:rPr lang="zh-TW" altLang="en-US" sz="1800" b="1" dirty="0" smtClean="0">
                <a:solidFill>
                  <a:srgbClr val="FF0000"/>
                </a:solidFill>
              </a:rPr>
              <a:t>）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800" b="1" dirty="0" smtClean="0"/>
              <a:t>四、社會主義的批判：理論架構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１、經濟結構決定論　</a:t>
            </a:r>
            <a:r>
              <a:rPr lang="en-US" altLang="zh-TW" b="1" dirty="0" smtClean="0">
                <a:solidFill>
                  <a:srgbClr val="FF0000"/>
                </a:solidFill>
              </a:rPr>
              <a:t>VS. </a:t>
            </a:r>
            <a:r>
              <a:rPr lang="zh-TW" altLang="en-US" b="1" dirty="0" smtClean="0">
                <a:solidFill>
                  <a:srgbClr val="FF0000"/>
                </a:solidFill>
              </a:rPr>
              <a:t>社會功能論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r>
              <a:rPr lang="zh-TW" altLang="en-US" b="1" dirty="0" smtClean="0">
                <a:solidFill>
                  <a:srgbClr val="FF0000"/>
                </a:solidFill>
              </a:rPr>
              <a:t>　　社會功能論：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r>
              <a:rPr lang="zh-TW" altLang="en-US" b="1" dirty="0" smtClean="0"/>
              <a:t>　　１）社會是</a:t>
            </a:r>
            <a:r>
              <a:rPr lang="zh-TW" altLang="en-US" b="1" dirty="0" smtClean="0">
                <a:solidFill>
                  <a:srgbClr val="FF0000"/>
                </a:solidFill>
              </a:rPr>
              <a:t>有機整體</a:t>
            </a:r>
            <a:r>
              <a:rPr lang="zh-TW" altLang="en-US" b="1" dirty="0" smtClean="0"/>
              <a:t>，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zh-TW" altLang="en-US" b="1" dirty="0" smtClean="0"/>
              <a:t>　　　　各部門有其功能</a:t>
            </a:r>
            <a:endParaRPr lang="en-US" altLang="zh-TW" b="1" dirty="0" smtClean="0"/>
          </a:p>
          <a:p>
            <a:r>
              <a:rPr lang="zh-TW" altLang="en-US" b="1" dirty="0" smtClean="0"/>
              <a:t>　　２）因應外部刺激</a:t>
            </a:r>
            <a:r>
              <a:rPr lang="en-US" altLang="zh-TW" b="1" dirty="0" smtClean="0"/>
              <a:t>,</a:t>
            </a:r>
          </a:p>
          <a:p>
            <a:r>
              <a:rPr lang="zh-TW" altLang="en-US" b="1" dirty="0" smtClean="0"/>
              <a:t>               可自行調節</a:t>
            </a:r>
            <a:endParaRPr lang="en-US" altLang="zh-TW" b="1" dirty="0" smtClean="0"/>
          </a:p>
          <a:p>
            <a:r>
              <a:rPr lang="zh-TW" altLang="en-US" b="1" dirty="0" smtClean="0"/>
              <a:t>        ３）平等權力，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zh-TW" altLang="en-US" b="1" dirty="0" smtClean="0"/>
              <a:t>　　　　　說服改變</a:t>
            </a:r>
            <a:endParaRPr lang="en-US" altLang="zh-TW" b="1" dirty="0" smtClean="0"/>
          </a:p>
          <a:p>
            <a:endParaRPr lang="zh-TW" altLang="en-US" dirty="0"/>
          </a:p>
        </p:txBody>
      </p:sp>
      <p:graphicFrame>
        <p:nvGraphicFramePr>
          <p:cNvPr id="4" name="資料庫圖表 3"/>
          <p:cNvGraphicFramePr/>
          <p:nvPr/>
        </p:nvGraphicFramePr>
        <p:xfrm>
          <a:off x="3707904" y="3356992"/>
          <a:ext cx="3912096" cy="2104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800" b="1" dirty="0" smtClean="0"/>
              <a:t>四、社會主義的批判：理論架構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１、經濟結構決定論　</a:t>
            </a:r>
            <a:r>
              <a:rPr lang="en-US" altLang="zh-TW" b="1" dirty="0" smtClean="0">
                <a:solidFill>
                  <a:srgbClr val="FF0000"/>
                </a:solidFill>
              </a:rPr>
              <a:t>VS. </a:t>
            </a:r>
            <a:r>
              <a:rPr lang="zh-TW" altLang="en-US" b="1" dirty="0" smtClean="0">
                <a:solidFill>
                  <a:srgbClr val="FF0000"/>
                </a:solidFill>
              </a:rPr>
              <a:t>社會功能論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r>
              <a:rPr lang="zh-TW" altLang="en-US" sz="3600" b="1" dirty="0" smtClean="0">
                <a:solidFill>
                  <a:srgbClr val="FF0000"/>
                </a:solidFill>
              </a:rPr>
              <a:t>２、唯物主義</a:t>
            </a:r>
            <a:r>
              <a:rPr lang="en-US" altLang="zh-TW" sz="3600" dirty="0" smtClean="0"/>
              <a:t>(materialism) </a:t>
            </a:r>
            <a:br>
              <a:rPr lang="en-US" altLang="zh-TW" sz="3600" dirty="0" smtClean="0"/>
            </a:br>
            <a:r>
              <a:rPr lang="en-US" altLang="zh-TW" sz="3600" dirty="0" smtClean="0"/>
              <a:t>       vs</a:t>
            </a:r>
            <a:r>
              <a:rPr lang="en-US" altLang="zh-TW" dirty="0" smtClean="0"/>
              <a:t>. </a:t>
            </a:r>
            <a:r>
              <a:rPr lang="zh-TW" altLang="en-US" b="1" dirty="0" smtClean="0">
                <a:solidFill>
                  <a:srgbClr val="002060"/>
                </a:solidFill>
              </a:rPr>
              <a:t>唯心主義</a:t>
            </a:r>
            <a:r>
              <a:rPr lang="zh-TW" altLang="en-US" b="1" dirty="0" smtClean="0"/>
              <a:t>（</a:t>
            </a:r>
            <a:r>
              <a:rPr lang="en-US" altLang="zh-TW" b="1" dirty="0" smtClean="0"/>
              <a:t>Idealism</a:t>
            </a:r>
            <a:r>
              <a:rPr lang="zh-TW" altLang="en-US" b="1" dirty="0" smtClean="0"/>
              <a:t>）</a:t>
            </a:r>
            <a:r>
              <a:rPr lang="en-US" altLang="zh-TW" b="1" dirty="0" smtClean="0"/>
              <a:t>,e.g. </a:t>
            </a:r>
            <a:r>
              <a:rPr lang="zh-TW" altLang="en-US" b="1" dirty="0" smtClean="0"/>
              <a:t>我思故我在</a:t>
            </a:r>
            <a:endParaRPr lang="en-US" altLang="zh-TW" sz="2000" b="1" dirty="0" smtClean="0">
              <a:solidFill>
                <a:srgbClr val="FF0000"/>
              </a:solidFill>
            </a:endParaRPr>
          </a:p>
          <a:p>
            <a:endParaRPr lang="en-US" altLang="zh-TW" dirty="0" smtClean="0"/>
          </a:p>
          <a:p>
            <a:r>
              <a:rPr lang="zh-TW" altLang="en-US" dirty="0" smtClean="0"/>
              <a:t>１）</a:t>
            </a:r>
            <a:r>
              <a:rPr lang="zh-TW" altLang="en-US" b="1" dirty="0" smtClean="0">
                <a:solidFill>
                  <a:srgbClr val="FF0000"/>
                </a:solidFill>
              </a:rPr>
              <a:t>因果關係</a:t>
            </a:r>
            <a:r>
              <a:rPr lang="zh-TW" altLang="en-US" dirty="0" smtClean="0"/>
              <a:t>：物質決定人的思想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　　　　　　　（階級決定意識、位子決定腦袋）</a:t>
            </a:r>
            <a:endParaRPr lang="en-US" altLang="zh-TW" dirty="0" smtClean="0"/>
          </a:p>
          <a:p>
            <a:r>
              <a:rPr lang="zh-TW" altLang="en-US" dirty="0" smtClean="0"/>
              <a:t>２）何為</a:t>
            </a:r>
            <a:r>
              <a:rPr lang="zh-TW" altLang="en-US" b="1" dirty="0" smtClean="0">
                <a:solidFill>
                  <a:srgbClr val="FF0000"/>
                </a:solidFill>
              </a:rPr>
              <a:t>物質</a:t>
            </a:r>
            <a:r>
              <a:rPr lang="zh-TW" altLang="en-US" b="1" dirty="0" smtClean="0"/>
              <a:t>？</a:t>
            </a:r>
            <a:r>
              <a:rPr lang="zh-TW" altLang="en-US" dirty="0" smtClean="0"/>
              <a:t>客觀實存者（如物質、分工制度、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　　　　　　　　　　生產關係、文化習慣</a:t>
            </a:r>
            <a:r>
              <a:rPr lang="en-US" altLang="zh-TW" dirty="0" smtClean="0"/>
              <a:t>…)</a:t>
            </a:r>
          </a:p>
          <a:p>
            <a:r>
              <a:rPr lang="zh-TW" altLang="en-US" dirty="0" smtClean="0"/>
              <a:t>　（</a:t>
            </a:r>
            <a:r>
              <a:rPr lang="zh-TW" altLang="en-US" b="1" dirty="0" smtClean="0">
                <a:solidFill>
                  <a:srgbClr val="FF0000"/>
                </a:solidFill>
              </a:rPr>
              <a:t>不是主觀，因人而異的，　</a:t>
            </a:r>
            <a:r>
              <a:rPr lang="en-US" altLang="zh-TW" b="1" dirty="0" smtClean="0">
                <a:solidFill>
                  <a:srgbClr val="FF0000"/>
                </a:solidFill>
              </a:rPr>
              <a:t/>
            </a:r>
            <a:br>
              <a:rPr lang="en-US" altLang="zh-TW" b="1" dirty="0" smtClean="0">
                <a:solidFill>
                  <a:srgbClr val="FF0000"/>
                </a:solidFill>
              </a:rPr>
            </a:br>
            <a:r>
              <a:rPr lang="zh-TW" altLang="en-US" b="1" dirty="0" smtClean="0">
                <a:solidFill>
                  <a:srgbClr val="FF0000"/>
                </a:solidFill>
              </a:rPr>
              <a:t>　　也不會會因為個人觀念、喜好、主張而改變</a:t>
            </a:r>
            <a:r>
              <a:rPr lang="zh-TW" altLang="en-US" dirty="0" smtClean="0"/>
              <a:t>）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　　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rgbClr val="FF0000"/>
                </a:solidFill>
              </a:rPr>
              <a:t>例如：</a:t>
            </a:r>
            <a:endParaRPr lang="zh-TW" altLang="en-US" sz="4000" b="1" dirty="0">
              <a:solidFill>
                <a:srgbClr val="FF0000"/>
              </a:solidFill>
            </a:endParaRPr>
          </a:p>
        </p:txBody>
      </p:sp>
      <p:pic>
        <p:nvPicPr>
          <p:cNvPr id="5" name="內容版面配置區 4" descr="白色巨塔--封面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445337" y="0"/>
            <a:ext cx="498052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zh-TW" altLang="en-US" dirty="0" smtClean="0"/>
              <a:t>一、效益主義改革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467600" cy="5205192"/>
          </a:xfrm>
        </p:spPr>
        <p:txBody>
          <a:bodyPr>
            <a:normAutofit/>
          </a:bodyPr>
          <a:lstStyle/>
          <a:p>
            <a:pPr marL="993775" indent="-993775" algn="just">
              <a:buNone/>
            </a:pPr>
            <a:r>
              <a:rPr lang="zh-TW" altLang="en-US" sz="2600" dirty="0" smtClean="0"/>
              <a:t>（一）邊沁</a:t>
            </a:r>
            <a:r>
              <a:rPr lang="en-US" altLang="zh-TW" sz="2600" dirty="0" smtClean="0"/>
              <a:t>(Jeremy Bentham, 1748-1832)</a:t>
            </a:r>
            <a:r>
              <a:rPr lang="zh-TW" altLang="en-US" sz="2600" dirty="0" smtClean="0"/>
              <a:t>的觀點</a:t>
            </a:r>
            <a:endParaRPr lang="en-US" altLang="zh-TW" sz="2600" dirty="0" smtClean="0"/>
          </a:p>
          <a:p>
            <a:pPr marL="993775" indent="-993775" algn="just">
              <a:buNone/>
            </a:pPr>
            <a:r>
              <a:rPr lang="zh-TW" altLang="en-US" sz="2600" dirty="0" smtClean="0"/>
              <a:t>　１．享樂效益主義：惟一的善是快樂，惟一的惡是痛苦。對於什麼是快樂，每一個人都是最佳裁判，所以在道德問題上人是平等的</a:t>
            </a:r>
            <a:r>
              <a:rPr lang="zh-TW" altLang="en-US" sz="2600" dirty="0" smtClean="0"/>
              <a:t>。</a:t>
            </a:r>
            <a:endParaRPr lang="en-US" altLang="zh-TW" sz="2600" dirty="0" smtClean="0"/>
          </a:p>
          <a:p>
            <a:pPr marL="993775" indent="-993775" algn="just">
              <a:buNone/>
            </a:pPr>
            <a:endParaRPr lang="en-US" altLang="zh-TW" sz="2600" dirty="0" smtClean="0"/>
          </a:p>
          <a:p>
            <a:pPr marL="993775" indent="-993775" algn="just">
              <a:buNone/>
            </a:pPr>
            <a:r>
              <a:rPr lang="zh-TW" altLang="en-US" sz="2600" dirty="0" smtClean="0"/>
              <a:t>　２．只有快樂和痛苦的量是道德上相關的。</a:t>
            </a:r>
            <a:endParaRPr lang="en-US" altLang="zh-TW" sz="2600" dirty="0" smtClean="0"/>
          </a:p>
          <a:p>
            <a:pPr marL="993775" indent="-993775" algn="just">
              <a:buNone/>
            </a:pPr>
            <a:endParaRPr lang="en-US" altLang="zh-TW" sz="2600" dirty="0" smtClean="0"/>
          </a:p>
          <a:p>
            <a:pPr marL="993775" indent="-993775" algn="just">
              <a:buNone/>
            </a:pPr>
            <a:r>
              <a:rPr lang="zh-TW" altLang="en-US" sz="2600" dirty="0" smtClean="0"/>
              <a:t>　３．所有人都是理性利己的，但迷信和無知是兩個障礙，這可以靠教育剷除。</a:t>
            </a:r>
            <a:endParaRPr lang="en-US" altLang="zh-TW" sz="2600" dirty="0" smtClean="0"/>
          </a:p>
          <a:p>
            <a:pPr marL="993775" indent="-993775" algn="just">
              <a:buNone/>
            </a:pPr>
            <a:endParaRPr lang="en-US" altLang="zh-TW" sz="2600" dirty="0" smtClean="0"/>
          </a:p>
          <a:p>
            <a:pPr marL="993775" indent="-993775" algn="just">
              <a:buNone/>
            </a:pPr>
            <a:r>
              <a:rPr lang="zh-TW" altLang="en-US" sz="2600" dirty="0" smtClean="0"/>
              <a:t>　４．經濟放任。</a:t>
            </a:r>
            <a:endParaRPr lang="zh-TW" alt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b="1" dirty="0" smtClean="0"/>
              <a:t>四、社會主義的批判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sz="3200" dirty="0" smtClean="0"/>
              <a:t>３、馬克斯對資本主義的批判：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非理性</a:t>
            </a:r>
            <a:endParaRPr lang="en-US" altLang="zh-TW" sz="32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TW" altLang="en-US" b="1" dirty="0" smtClean="0">
                <a:solidFill>
                  <a:srgbClr val="FF0000"/>
                </a:solidFill>
              </a:rPr>
              <a:t>　　　　　</a:t>
            </a:r>
            <a:r>
              <a:rPr lang="zh-TW" altLang="zh-TW" sz="3200" b="1" dirty="0" smtClean="0">
                <a:solidFill>
                  <a:srgbClr val="FF0000"/>
                </a:solidFill>
              </a:rPr>
              <a:t>只對少數人有利，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/>
            </a:r>
            <a:br>
              <a:rPr lang="en-US" altLang="zh-TW" sz="3200" b="1" dirty="0" smtClean="0">
                <a:solidFill>
                  <a:srgbClr val="FF0000"/>
                </a:solidFill>
              </a:rPr>
            </a:br>
            <a:r>
              <a:rPr lang="zh-TW" altLang="en-US" sz="3200" b="1" dirty="0" smtClean="0">
                <a:solidFill>
                  <a:srgbClr val="FF0000"/>
                </a:solidFill>
              </a:rPr>
              <a:t>　　　　</a:t>
            </a:r>
            <a:r>
              <a:rPr lang="zh-TW" altLang="zh-TW" sz="3200" b="1" dirty="0" smtClean="0">
                <a:solidFill>
                  <a:srgbClr val="FF0000"/>
                </a:solidFill>
              </a:rPr>
              <a:t>而以犧牲大多數的生活為代價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zh-TW" altLang="en-US" dirty="0"/>
          </a:p>
        </p:txBody>
      </p:sp>
      <p:pic>
        <p:nvPicPr>
          <p:cNvPr id="5" name="圖片 4" descr="20110524 聯 塑化飲料 頭版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3573016"/>
            <a:ext cx="6804248" cy="51031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800" b="1" dirty="0" smtClean="0"/>
              <a:t>四、社會主義的批判：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539552" y="1628800"/>
            <a:ext cx="7467600" cy="48737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zh-TW" altLang="en-US" dirty="0" smtClean="0"/>
              <a:t>　３、馬克斯對資本主義的批判：</a:t>
            </a:r>
            <a:r>
              <a:rPr lang="zh-TW" altLang="en-US" b="1" dirty="0" smtClean="0">
                <a:solidFill>
                  <a:srgbClr val="FF0000"/>
                </a:solidFill>
              </a:rPr>
              <a:t>非理性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TW" altLang="en-US" dirty="0" smtClean="0"/>
              <a:t>　１）工具性的非理性：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　　</a:t>
            </a:r>
            <a:r>
              <a:rPr lang="zh-TW" altLang="zh-TW" dirty="0" smtClean="0"/>
              <a:t>在資本主義制度中</a:t>
            </a:r>
            <a:r>
              <a:rPr lang="zh-TW" altLang="zh-TW" b="1" dirty="0" smtClean="0"/>
              <a:t>，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zh-TW" altLang="en-US" b="1" dirty="0" smtClean="0"/>
              <a:t>　　</a:t>
            </a:r>
            <a:r>
              <a:rPr lang="zh-TW" altLang="zh-TW" b="1" dirty="0" smtClean="0">
                <a:solidFill>
                  <a:srgbClr val="FF0000"/>
                </a:solidFill>
              </a:rPr>
              <a:t>生產是為了獲利，不是為了使用</a:t>
            </a:r>
            <a:r>
              <a:rPr lang="zh-TW" altLang="en-US" b="1" dirty="0" smtClean="0">
                <a:solidFill>
                  <a:srgbClr val="FF0000"/>
                </a:solidFill>
              </a:rPr>
              <a:t>！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　　（如膻色腥的新聞！）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　　　</a:t>
            </a:r>
            <a:r>
              <a:rPr lang="zh-TW" altLang="zh-TW" b="1" dirty="0" smtClean="0"/>
              <a:t>只要他能得到很多利益，他將</a:t>
            </a:r>
            <a:r>
              <a:rPr lang="zh-TW" altLang="en-US" b="1" dirty="0" smtClean="0"/>
              <a:t>大量</a:t>
            </a:r>
            <a:r>
              <a:rPr lang="zh-TW" altLang="zh-TW" b="1" dirty="0" smtClean="0"/>
              <a:t>產製，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zh-TW" altLang="en-US" b="1" dirty="0" smtClean="0"/>
              <a:t>　　</a:t>
            </a:r>
            <a:r>
              <a:rPr lang="zh-TW" altLang="zh-TW" b="1" dirty="0" smtClean="0"/>
              <a:t>不論它們是否</a:t>
            </a:r>
            <a:r>
              <a:rPr lang="zh-TW" altLang="en-US" b="1" dirty="0" smtClean="0"/>
              <a:t>真正有益，或</a:t>
            </a:r>
            <a:r>
              <a:rPr lang="zh-TW" altLang="zh-TW" b="1" dirty="0" smtClean="0"/>
              <a:t>重要</a:t>
            </a:r>
            <a:r>
              <a:rPr lang="zh-TW" altLang="en-US" b="1" dirty="0" smtClean="0"/>
              <a:t>，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zh-TW" altLang="en-US" b="1" dirty="0" smtClean="0"/>
              <a:t>　　如運動飲料</a:t>
            </a:r>
            <a:r>
              <a:rPr lang="zh-TW" altLang="en-US" b="1" dirty="0" smtClean="0"/>
              <a:t>、　塑化劑</a:t>
            </a:r>
            <a:r>
              <a:rPr lang="zh-TW" altLang="zh-TW" b="1" dirty="0" smtClean="0"/>
              <a:t>。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　２）實質的非理性：疏離</a:t>
            </a:r>
            <a:r>
              <a:rPr lang="en-US" altLang="zh-TW" dirty="0" smtClean="0"/>
              <a:t>(alienation)</a:t>
            </a:r>
            <a:r>
              <a:rPr lang="zh-TW" altLang="en-US" dirty="0" smtClean="0"/>
              <a:t>、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　　　　　　　　　去人性化</a:t>
            </a:r>
            <a:r>
              <a:rPr lang="en-US" altLang="zh-TW" dirty="0" smtClean="0"/>
              <a:t>(dehumanization)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　　　</a:t>
            </a:r>
            <a:r>
              <a:rPr lang="zh-TW" altLang="zh-TW" dirty="0" smtClean="0"/>
              <a:t>人</a:t>
            </a:r>
            <a:r>
              <a:rPr lang="zh-TW" altLang="en-US" dirty="0" smtClean="0"/>
              <a:t>掌握</a:t>
            </a:r>
            <a:r>
              <a:rPr lang="zh-TW" altLang="zh-TW" dirty="0" smtClean="0"/>
              <a:t>生產</a:t>
            </a:r>
            <a:r>
              <a:rPr lang="zh-TW" altLang="en-US" dirty="0" smtClean="0"/>
              <a:t>的創造性</a:t>
            </a:r>
            <a:r>
              <a:rPr lang="zh-TW" altLang="zh-TW" dirty="0" smtClean="0"/>
              <a:t>成果，才能真正快樂</a:t>
            </a:r>
            <a:r>
              <a:rPr lang="zh-TW" altLang="en-US" dirty="0" smtClean="0"/>
              <a:t>；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　　</a:t>
            </a:r>
            <a:r>
              <a:rPr lang="zh-TW" altLang="zh-TW" dirty="0" smtClean="0"/>
              <a:t>如果勞力所產出的產品</a:t>
            </a:r>
            <a:r>
              <a:rPr lang="zh-TW" altLang="en-US" dirty="0" smtClean="0"/>
              <a:t>，</a:t>
            </a:r>
            <a:r>
              <a:rPr lang="zh-TW" altLang="zh-TW" dirty="0" smtClean="0"/>
              <a:t>不是自己掌控</a:t>
            </a:r>
            <a:r>
              <a:rPr lang="zh-TW" altLang="en-US" dirty="0" smtClean="0"/>
              <a:t>；甚至</a:t>
            </a:r>
            <a:r>
              <a:rPr lang="zh-TW" altLang="zh-TW" dirty="0" smtClean="0"/>
              <a:t>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　　</a:t>
            </a:r>
            <a:r>
              <a:rPr lang="zh-TW" altLang="zh-TW" dirty="0" smtClean="0"/>
              <a:t>生產過程本身變成</a:t>
            </a:r>
            <a:r>
              <a:rPr lang="zh-TW" altLang="en-US" dirty="0" smtClean="0"/>
              <a:t>壓迫自身的壓力，即是疏離。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800" b="1" dirty="0" smtClean="0"/>
              <a:t>四、社會主義的批判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例如，醫生變成－－賺錢的工具，</a:t>
            </a:r>
            <a:endParaRPr lang="en-US" altLang="zh-TW" dirty="0" smtClean="0"/>
          </a:p>
          <a:p>
            <a:r>
              <a:rPr lang="zh-TW" altLang="en-US" dirty="0" smtClean="0"/>
              <a:t>　　　治病變成－－圖利的手段？</a:t>
            </a:r>
            <a:endParaRPr lang="en-US" altLang="zh-TW" dirty="0" smtClean="0"/>
          </a:p>
          <a:p>
            <a:r>
              <a:rPr lang="zh-TW" altLang="en-US" dirty="0" smtClean="0"/>
              <a:t>　　　藥品商與醫院、醫師勾結？？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只有資本主義社會才有嗎？　　　</a:t>
            </a:r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800" b="1" dirty="0" smtClean="0"/>
              <a:t>四、社會主義的批判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zh-TW" altLang="en-US" dirty="0" smtClean="0"/>
              <a:t>４、馬克斯的社會改革方式：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　１）</a:t>
            </a:r>
            <a:r>
              <a:rPr lang="zh-TW" altLang="en-US" b="1" dirty="0" smtClean="0">
                <a:solidFill>
                  <a:srgbClr val="FF0000"/>
                </a:solidFill>
              </a:rPr>
              <a:t>無產階級革命，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　　推翻資本主義的生產工具所有權制度；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　２）</a:t>
            </a:r>
            <a:r>
              <a:rPr lang="zh-TW" altLang="en-US" b="1" dirty="0" smtClean="0">
                <a:solidFill>
                  <a:srgbClr val="FF0000"/>
                </a:solidFill>
              </a:rPr>
              <a:t>建立共產制度，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　　</a:t>
            </a:r>
            <a:r>
              <a:rPr lang="zh-TW" altLang="en-US" b="1" dirty="0" smtClean="0"/>
              <a:t>滿足人類需要</a:t>
            </a:r>
            <a:r>
              <a:rPr lang="zh-TW" altLang="en-US" dirty="0" smtClean="0"/>
              <a:t>的生產制度和分配制度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　　（如：人民公社，大鍋飯制度）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　　　取代以私人獲利為目的的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　　　市場經濟生產和分配制度；</a:t>
            </a:r>
            <a:endParaRPr lang="en-US" altLang="zh-TW" dirty="0" smtClean="0"/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b="1" dirty="0" smtClean="0"/>
              <a:t>四、社會主義的批判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zh-TW" altLang="en-US" sz="3500" b="1" dirty="0" smtClean="0">
                <a:solidFill>
                  <a:srgbClr val="FF0000"/>
                </a:solidFill>
              </a:rPr>
              <a:t>５、馬克斯主義：缺點</a:t>
            </a:r>
            <a:endParaRPr lang="en-US" altLang="zh-TW" sz="35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TW" altLang="en-US" dirty="0" smtClean="0"/>
              <a:t>　１）馬克斯的預言並沒有成真。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　　共產主義一黨獨裁政權成為人類最不自由、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　　最破壞人性、最血腥殺戳自己人民的政權！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　　（赤柬屠殺</a:t>
            </a:r>
            <a:r>
              <a:rPr lang="en-US" altLang="zh-TW" dirty="0" smtClean="0"/>
              <a:t>150</a:t>
            </a:r>
            <a:r>
              <a:rPr lang="zh-TW" altLang="en-US" dirty="0" smtClean="0"/>
              <a:t>萬人，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　　中國共產黨統治六十年，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　　無外戰情況下，死亡</a:t>
            </a:r>
            <a:r>
              <a:rPr lang="en-US" altLang="zh-TW" dirty="0" smtClean="0"/>
              <a:t>8000</a:t>
            </a:r>
            <a:r>
              <a:rPr lang="zh-TW" altLang="en-US" dirty="0" smtClean="0"/>
              <a:t>萬人！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           </a:t>
            </a:r>
            <a:r>
              <a:rPr lang="zh-TW" altLang="en-US" dirty="0" smtClean="0"/>
              <a:t>到現在，仍以暴力和謊言維持一黨專政！）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　　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　２）馬克斯對資本主義</a:t>
            </a:r>
            <a:r>
              <a:rPr lang="zh-TW" altLang="en-US" b="1" dirty="0" smtClean="0">
                <a:solidFill>
                  <a:srgbClr val="FF0000"/>
                </a:solidFill>
              </a:rPr>
              <a:t>宰制權力</a:t>
            </a:r>
            <a:r>
              <a:rPr lang="zh-TW" altLang="en-US" dirty="0" smtClean="0"/>
              <a:t>的批判仍有部分解釋力，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　　但</a:t>
            </a:r>
            <a:r>
              <a:rPr lang="zh-TW" altLang="en-US" b="1" dirty="0" smtClean="0">
                <a:solidFill>
                  <a:srgbClr val="FF0000"/>
                </a:solidFill>
              </a:rPr>
              <a:t>同樣可運用共產黨社會</a:t>
            </a:r>
            <a:r>
              <a:rPr lang="zh-TW" altLang="en-US" dirty="0" smtClean="0"/>
              <a:t>，如：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　　　</a:t>
            </a:r>
            <a:r>
              <a:rPr lang="zh-TW" altLang="en-US" b="1" dirty="0" smtClean="0">
                <a:solidFill>
                  <a:srgbClr val="FF0000"/>
                </a:solidFill>
              </a:rPr>
              <a:t>宰制階級</a:t>
            </a:r>
            <a:r>
              <a:rPr lang="zh-TW" altLang="en-US" dirty="0" smtClean="0"/>
              <a:t>掌控一切（政治、經濟、文化、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　　宗教、媒體、土地、</a:t>
            </a:r>
            <a:r>
              <a:rPr lang="en-US" altLang="zh-TW" dirty="0" smtClean="0"/>
              <a:t>...</a:t>
            </a:r>
          </a:p>
          <a:p>
            <a:endParaRPr lang="zh-TW" altLang="en-US" sz="3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例：中共的血漿經濟！！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　（</a:t>
            </a:r>
            <a:r>
              <a:rPr lang="zh-TW" altLang="en-US" b="1" dirty="0" smtClean="0">
                <a:solidFill>
                  <a:srgbClr val="FF0000"/>
                </a:solidFill>
              </a:rPr>
              <a:t>商人政府</a:t>
            </a:r>
            <a:r>
              <a:rPr lang="zh-TW" altLang="en-US" dirty="0" smtClean="0"/>
              <a:t>成為濫權欺民的權貴資本主義！）</a:t>
            </a:r>
            <a:endParaRPr lang="zh-TW" altLang="en-US" dirty="0"/>
          </a:p>
        </p:txBody>
      </p:sp>
      <p:pic>
        <p:nvPicPr>
          <p:cNvPr id="7" name="圖片 6" descr="20101201 聯合 中國愛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700808"/>
            <a:ext cx="6408712" cy="4806534"/>
          </a:xfrm>
          <a:prstGeom prst="rect">
            <a:avLst/>
          </a:prstGeom>
        </p:spPr>
      </p:pic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例：中共器官活摘，殺人滅口、圖牟暴利</a:t>
            </a:r>
            <a:endParaRPr lang="zh-TW" altLang="en-US" dirty="0"/>
          </a:p>
        </p:txBody>
      </p:sp>
      <p:pic>
        <p:nvPicPr>
          <p:cNvPr id="4" name="內容版面配置區 3" descr="080202 赴中換肝黑幕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6" y="1600200"/>
            <a:ext cx="6498167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四、社會主義批判小結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前言：</a:t>
            </a:r>
            <a:r>
              <a:rPr lang="en-US" altLang="zh-TW" dirty="0" smtClean="0"/>
              <a:t>Marx: </a:t>
            </a:r>
            <a:r>
              <a:rPr lang="zh-TW" altLang="en-US" dirty="0" smtClean="0"/>
              <a:t>共產主義</a:t>
            </a:r>
            <a:endParaRPr lang="en-US" altLang="zh-TW" dirty="0" smtClean="0"/>
          </a:p>
          <a:p>
            <a:r>
              <a:rPr lang="zh-TW" altLang="en-US" dirty="0" smtClean="0"/>
              <a:t>１、理論架構一：經濟決定論</a:t>
            </a:r>
            <a:endParaRPr lang="en-US" altLang="zh-TW" dirty="0" smtClean="0"/>
          </a:p>
          <a:p>
            <a:r>
              <a:rPr lang="zh-TW" altLang="en-US" dirty="0" smtClean="0"/>
              <a:t>２、理論架構二：唯物主義論</a:t>
            </a:r>
            <a:endParaRPr lang="en-US" altLang="zh-TW" dirty="0" smtClean="0"/>
          </a:p>
          <a:p>
            <a:r>
              <a:rPr lang="zh-TW" altLang="en-US" dirty="0" smtClean="0"/>
              <a:t>３、對資本主義批判：非理性</a:t>
            </a:r>
            <a:endParaRPr lang="en-US" altLang="zh-TW" dirty="0" smtClean="0"/>
          </a:p>
          <a:p>
            <a:r>
              <a:rPr lang="zh-TW" altLang="en-US" dirty="0" smtClean="0"/>
              <a:t>４、社會改革（革命）</a:t>
            </a:r>
            <a:endParaRPr lang="en-US" altLang="zh-TW" dirty="0" smtClean="0"/>
          </a:p>
          <a:p>
            <a:r>
              <a:rPr lang="zh-TW" altLang="en-US" dirty="0" smtClean="0"/>
              <a:t>５、批判馬克斯主義與共產主義社會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二、彌勒的觀點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87208" cy="4873752"/>
          </a:xfrm>
        </p:spPr>
        <p:txBody>
          <a:bodyPr>
            <a:normAutofit/>
          </a:bodyPr>
          <a:lstStyle/>
          <a:p>
            <a:pPr marL="993775" indent="-993775" algn="just">
              <a:buNone/>
            </a:pPr>
            <a:r>
              <a:rPr lang="zh-TW" altLang="en-US" sz="2600" dirty="0" smtClean="0"/>
              <a:t>（一）彌勒</a:t>
            </a:r>
            <a:r>
              <a:rPr lang="en-US" altLang="zh-TW" sz="2600" dirty="0" smtClean="0"/>
              <a:t>(John Stuart Mill, 180-1873)</a:t>
            </a:r>
            <a:r>
              <a:rPr lang="zh-TW" altLang="en-US" sz="2600" dirty="0" smtClean="0"/>
              <a:t>的</a:t>
            </a:r>
            <a:r>
              <a:rPr lang="zh-TW" altLang="en-US" sz="2600" dirty="0" smtClean="0"/>
              <a:t>生平</a:t>
            </a:r>
            <a:endParaRPr lang="en-US" altLang="zh-TW" sz="2600" dirty="0" smtClean="0"/>
          </a:p>
          <a:p>
            <a:pPr marL="993775" indent="-993775" algn="just">
              <a:buNone/>
            </a:pPr>
            <a:endParaRPr lang="en-US" altLang="zh-TW" sz="2600" dirty="0" smtClean="0"/>
          </a:p>
          <a:p>
            <a:pPr marL="993775" indent="-993775" algn="just">
              <a:buNone/>
            </a:pPr>
            <a:r>
              <a:rPr lang="zh-TW" altLang="en-US" sz="2600" dirty="0" smtClean="0"/>
              <a:t>（二）彌勒對邊沁的修正：</a:t>
            </a:r>
            <a:endParaRPr lang="en-US" altLang="zh-TW" sz="2600" dirty="0" smtClean="0"/>
          </a:p>
          <a:p>
            <a:pPr marL="993775" indent="-993775" algn="just">
              <a:buNone/>
            </a:pPr>
            <a:r>
              <a:rPr lang="zh-TW" altLang="en-US" sz="2600" dirty="0" smtClean="0"/>
              <a:t>　１．快樂可以分質和量</a:t>
            </a:r>
            <a:r>
              <a:rPr lang="zh-TW" altLang="en-US" sz="2600" dirty="0" smtClean="0"/>
              <a:t>。</a:t>
            </a:r>
            <a:endParaRPr lang="en-US" altLang="zh-TW" sz="2600" dirty="0" smtClean="0"/>
          </a:p>
          <a:p>
            <a:pPr marL="993775" indent="-993775" algn="just">
              <a:buNone/>
            </a:pPr>
            <a:endParaRPr lang="en-US" altLang="zh-TW" sz="2600" dirty="0" smtClean="0"/>
          </a:p>
          <a:p>
            <a:pPr marL="993775" indent="-993775" algn="just">
              <a:buNone/>
            </a:pPr>
            <a:r>
              <a:rPr lang="zh-TW" altLang="en-US" sz="2600" dirty="0" smtClean="0"/>
              <a:t>　２．利己的行為者在市場中的行為不可計算，因為人們會受非理性因素影響。</a:t>
            </a:r>
            <a:endParaRPr lang="en-US" altLang="zh-TW" sz="2600" dirty="0" smtClean="0"/>
          </a:p>
          <a:p>
            <a:pPr marL="993775" indent="-993775" algn="just">
              <a:buNone/>
            </a:pPr>
            <a:endParaRPr lang="en-US" altLang="zh-TW" sz="2600" dirty="0" smtClean="0"/>
          </a:p>
          <a:p>
            <a:pPr marL="993775" indent="-993775" algn="just">
              <a:buNone/>
            </a:pPr>
            <a:r>
              <a:rPr lang="zh-TW" altLang="en-US" sz="2600" dirty="0" smtClean="0"/>
              <a:t>　３．政府或社會絕對不能干涉私人內在生活。</a:t>
            </a:r>
            <a:endParaRPr lang="zh-TW" altLang="en-US" sz="2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二、彌勒的觀點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87208" cy="4873752"/>
          </a:xfrm>
        </p:spPr>
        <p:txBody>
          <a:bodyPr/>
          <a:lstStyle/>
          <a:p>
            <a:pPr marL="979488" indent="-979488" algn="just">
              <a:buNone/>
            </a:pPr>
            <a:r>
              <a:rPr lang="zh-TW" altLang="en-US" dirty="0" smtClean="0"/>
              <a:t>（三）彌勒的自由觀：</a:t>
            </a:r>
            <a:endParaRPr lang="en-US" altLang="zh-TW" dirty="0" smtClean="0"/>
          </a:p>
          <a:p>
            <a:pPr marL="979488" indent="-979488" algn="just">
              <a:buNone/>
            </a:pPr>
            <a:r>
              <a:rPr lang="zh-TW" altLang="en-US" dirty="0" smtClean="0"/>
              <a:t>　１．目的：探討</a:t>
            </a:r>
            <a:r>
              <a:rPr lang="zh-TW" altLang="en-US" dirty="0" smtClean="0">
                <a:latin typeface="Times New Roman" pitchFamily="18" charset="0"/>
              </a:rPr>
              <a:t>社會或政府對個人合法干涉的權力之本質和極限</a:t>
            </a:r>
            <a:r>
              <a:rPr lang="zh-TW" altLang="en-US" dirty="0" smtClean="0">
                <a:latin typeface="Times New Roman" pitchFamily="18" charset="0"/>
              </a:rPr>
              <a:t>。</a:t>
            </a:r>
            <a:endParaRPr lang="en-US" altLang="zh-TW" dirty="0" smtClean="0">
              <a:latin typeface="Times New Roman" pitchFamily="18" charset="0"/>
            </a:endParaRPr>
          </a:p>
          <a:p>
            <a:pPr marL="979488" indent="-979488" algn="just">
              <a:buNone/>
            </a:pPr>
            <a:endParaRPr lang="en-US" altLang="zh-TW" dirty="0" smtClean="0">
              <a:latin typeface="Times New Roman" pitchFamily="18" charset="0"/>
            </a:endParaRPr>
          </a:p>
          <a:p>
            <a:pPr marL="979488" indent="-979488" algn="just">
              <a:buNone/>
            </a:pPr>
            <a:r>
              <a:rPr lang="zh-TW" altLang="en-US" dirty="0" smtClean="0">
                <a:latin typeface="Times New Roman" pitchFamily="18" charset="0"/>
              </a:rPr>
              <a:t>　２．民主社會的迷思：</a:t>
            </a:r>
            <a:endParaRPr lang="en-US" altLang="zh-TW" dirty="0" smtClean="0">
              <a:latin typeface="Times New Roman" pitchFamily="18" charset="0"/>
            </a:endParaRPr>
          </a:p>
          <a:p>
            <a:pPr marL="1257300" indent="-1257300" algn="just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dirty="0" smtClean="0">
                <a:latin typeface="Times New Roman" pitchFamily="18" charset="0"/>
              </a:rPr>
              <a:t>　（１）</a:t>
            </a:r>
            <a:r>
              <a:rPr lang="zh-TW" altLang="en-US" dirty="0" smtClean="0">
                <a:latin typeface="Times New Roman" pitchFamily="18" charset="0"/>
              </a:rPr>
              <a:t>「</a:t>
            </a:r>
            <a:r>
              <a:rPr lang="zh-TW" altLang="en-US" dirty="0" smtClean="0">
                <a:latin typeface="Times New Roman" pitchFamily="18" charset="0"/>
              </a:rPr>
              <a:t>人民</a:t>
            </a:r>
            <a:r>
              <a:rPr lang="zh-TW" altLang="en-US" dirty="0" smtClean="0">
                <a:latin typeface="Times New Roman" pitchFamily="18" charset="0"/>
              </a:rPr>
              <a:t>自我</a:t>
            </a:r>
            <a:r>
              <a:rPr lang="zh-TW" altLang="en-US" dirty="0" smtClean="0">
                <a:latin typeface="Times New Roman" pitchFamily="18" charset="0"/>
              </a:rPr>
              <a:t>統治」只是</a:t>
            </a:r>
            <a:r>
              <a:rPr lang="zh-TW" altLang="en-US" dirty="0" smtClean="0">
                <a:latin typeface="Times New Roman" pitchFamily="18" charset="0"/>
              </a:rPr>
              <a:t>一個表象。</a:t>
            </a:r>
            <a:endParaRPr lang="zh-TW" altLang="en-US" sz="2000" dirty="0" smtClean="0">
              <a:latin typeface="Times New Roman" pitchFamily="18" charset="0"/>
            </a:endParaRPr>
          </a:p>
          <a:p>
            <a:pPr marL="1257300" indent="-1257300" algn="just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dirty="0" smtClean="0">
                <a:latin typeface="Times New Roman" pitchFamily="18" charset="0"/>
              </a:rPr>
              <a:t>    （２</a:t>
            </a:r>
            <a:r>
              <a:rPr lang="zh-TW" altLang="en-US" dirty="0" smtClean="0">
                <a:latin typeface="Times New Roman" pitchFamily="18" charset="0"/>
              </a:rPr>
              <a:t>）「人民</a:t>
            </a:r>
            <a:r>
              <a:rPr lang="zh-TW" altLang="en-US" dirty="0" smtClean="0">
                <a:latin typeface="Times New Roman" pitchFamily="18" charset="0"/>
              </a:rPr>
              <a:t>的</a:t>
            </a:r>
            <a:r>
              <a:rPr lang="zh-TW" altLang="en-US" dirty="0" smtClean="0">
                <a:latin typeface="Times New Roman" pitchFamily="18" charset="0"/>
              </a:rPr>
              <a:t>意願」指</a:t>
            </a:r>
            <a:r>
              <a:rPr lang="zh-TW" altLang="en-US" dirty="0" smtClean="0">
                <a:latin typeface="Times New Roman" pitchFamily="18" charset="0"/>
              </a:rPr>
              <a:t>的是多數人的意願，由於多數可能會濫用權力，形成多數暴力(</a:t>
            </a:r>
            <a:r>
              <a:rPr lang="en-US" altLang="zh-TW" dirty="0" smtClean="0">
                <a:latin typeface="Times New Roman" pitchFamily="18" charset="0"/>
              </a:rPr>
              <a:t>the tyranny of majority)</a:t>
            </a:r>
            <a:r>
              <a:rPr lang="zh-TW" altLang="en-US" dirty="0" smtClean="0">
                <a:latin typeface="Times New Roman" pitchFamily="18" charset="0"/>
              </a:rPr>
              <a:t>。</a:t>
            </a:r>
            <a:endParaRPr lang="zh-TW" altLang="en-US" sz="2000" dirty="0" smtClean="0">
              <a:latin typeface="Times New Roman" pitchFamily="18" charset="0"/>
            </a:endParaRPr>
          </a:p>
          <a:p>
            <a:pPr marL="1257300" indent="-1257300" algn="just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dirty="0" smtClean="0">
                <a:latin typeface="Times New Roman" pitchFamily="18" charset="0"/>
              </a:rPr>
              <a:t>    （３）自由：限制民主政府的權力，防止多數暴力。</a:t>
            </a:r>
            <a:endParaRPr lang="zh-TW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二、彌勒的觀點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43192" cy="4873752"/>
          </a:xfrm>
        </p:spPr>
        <p:txBody>
          <a:bodyPr>
            <a:normAutofit/>
          </a:bodyPr>
          <a:lstStyle/>
          <a:p>
            <a:pPr marL="1338263" indent="-1338263" algn="just">
              <a:buFont typeface="Wingdings" pitchFamily="2" charset="2"/>
              <a:buNone/>
            </a:pPr>
            <a:r>
              <a:rPr lang="zh-TW" altLang="en-US" sz="2600" dirty="0" smtClean="0"/>
              <a:t>　３．抵抗社會暴力：</a:t>
            </a:r>
          </a:p>
          <a:p>
            <a:pPr marL="1338263" indent="-1338263" algn="just">
              <a:buFont typeface="Wingdings" pitchFamily="2" charset="2"/>
              <a:buNone/>
            </a:pPr>
            <a:r>
              <a:rPr lang="zh-TW" altLang="en-US" sz="2600" dirty="0" smtClean="0"/>
              <a:t>    （１）社會上的多數暴力比政治上的多數暴力更可怕。</a:t>
            </a:r>
          </a:p>
          <a:p>
            <a:pPr marL="1338263" indent="-1338263" algn="just">
              <a:buFont typeface="Wingdings" pitchFamily="2" charset="2"/>
              <a:buNone/>
            </a:pPr>
            <a:r>
              <a:rPr lang="zh-TW" altLang="en-US" sz="2600" dirty="0" smtClean="0"/>
              <a:t>    （２）威脅個人自由的兩個來源：法律和輿論。</a:t>
            </a:r>
          </a:p>
          <a:p>
            <a:pPr marL="1338263" indent="-1338263" algn="just">
              <a:buFont typeface="Wingdings" pitchFamily="2" charset="2"/>
              <a:buNone/>
            </a:pPr>
            <a:r>
              <a:rPr lang="zh-TW" altLang="en-US" sz="2600" dirty="0" smtClean="0"/>
              <a:t>    （３）自由：促進個性發展。避免政治人物暴行的方法不足以對付社會暴力，必須抵制流行意見。</a:t>
            </a:r>
            <a:endParaRPr lang="zh-TW" altLang="en-US" sz="2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二、彌勒的觀點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979488" indent="-979488" algn="just">
              <a:buNone/>
            </a:pPr>
            <a:r>
              <a:rPr lang="zh-TW" altLang="zh-TW" sz="2600" dirty="0" smtClean="0"/>
              <a:t>　</a:t>
            </a:r>
            <a:r>
              <a:rPr lang="zh-TW" altLang="en-US" sz="2600" dirty="0" smtClean="0"/>
              <a:t>４．</a:t>
            </a:r>
            <a:r>
              <a:rPr lang="zh-TW" altLang="zh-TW" sz="2600" dirty="0" smtClean="0"/>
              <a:t>自由原則：只有當個人的行為會傷害他人時，政府或社會才可以用法律或意見的方式強加干涉</a:t>
            </a:r>
            <a:r>
              <a:rPr lang="zh-TW" altLang="en-US" sz="2600" dirty="0" smtClean="0"/>
              <a:t>。</a:t>
            </a:r>
            <a:endParaRPr lang="zh-TW" altLang="zh-TW" sz="2600" dirty="0" smtClean="0"/>
          </a:p>
          <a:p>
            <a:pPr marL="1338263" indent="-1338263" algn="just">
              <a:buNone/>
            </a:pPr>
            <a:r>
              <a:rPr lang="zh-TW" altLang="zh-TW" sz="2600" dirty="0" smtClean="0"/>
              <a:t>　（１）傷害他人是政府或社會可以合法干涉個人自由的必要條件</a:t>
            </a:r>
            <a:r>
              <a:rPr lang="zh-TW" altLang="en-US" sz="2600" dirty="0" smtClean="0"/>
              <a:t>。</a:t>
            </a:r>
            <a:endParaRPr lang="zh-TW" altLang="zh-TW" sz="2600" dirty="0" smtClean="0"/>
          </a:p>
          <a:p>
            <a:pPr marL="1338263" indent="-1338263" algn="just">
              <a:buNone/>
            </a:pPr>
            <a:r>
              <a:rPr lang="zh-TW" altLang="en-US" sz="2600" dirty="0" smtClean="0"/>
              <a:t>　</a:t>
            </a:r>
            <a:r>
              <a:rPr lang="zh-TW" altLang="zh-TW" sz="2600" dirty="0" smtClean="0"/>
              <a:t>（２）自由原則只適用於成熟的個人和社會</a:t>
            </a:r>
            <a:r>
              <a:rPr lang="zh-TW" altLang="en-US" sz="2600" dirty="0" smtClean="0"/>
              <a:t>。</a:t>
            </a:r>
            <a:endParaRPr lang="zh-TW" altLang="zh-TW" sz="2600" dirty="0" smtClean="0"/>
          </a:p>
          <a:p>
            <a:pPr marL="1338263" indent="-1338263" algn="just">
              <a:buNone/>
            </a:pPr>
            <a:r>
              <a:rPr lang="zh-TW" altLang="en-US" sz="2600" dirty="0" smtClean="0"/>
              <a:t>　</a:t>
            </a:r>
            <a:r>
              <a:rPr lang="zh-TW" altLang="zh-TW" sz="2600" dirty="0" smtClean="0"/>
              <a:t>（３）不行動</a:t>
            </a:r>
            <a:r>
              <a:rPr lang="en-US" altLang="zh-TW" sz="2600" dirty="0" smtClean="0"/>
              <a:t>(inaction)</a:t>
            </a:r>
            <a:r>
              <a:rPr lang="zh-TW" altLang="zh-TW" sz="2600" dirty="0" smtClean="0"/>
              <a:t>也會對他人構成傷害</a:t>
            </a:r>
            <a:r>
              <a:rPr lang="zh-TW" altLang="en-US" sz="2600" dirty="0" smtClean="0"/>
              <a:t>。</a:t>
            </a:r>
            <a:endParaRPr lang="zh-TW" altLang="zh-TW" sz="2600" dirty="0" smtClean="0"/>
          </a:p>
          <a:p>
            <a:pPr marL="979488" indent="-979488" algn="just">
              <a:buNone/>
            </a:pPr>
            <a:endParaRPr lang="en-US" altLang="zh-TW" sz="2600" dirty="0" smtClean="0"/>
          </a:p>
          <a:p>
            <a:pPr marL="979488" indent="-979488" algn="just">
              <a:buNone/>
            </a:pPr>
            <a:r>
              <a:rPr lang="zh-TW" altLang="en-US" sz="2600" dirty="0" smtClean="0"/>
              <a:t>　５．</a:t>
            </a:r>
            <a:r>
              <a:rPr lang="zh-TW" altLang="zh-TW" sz="2600" dirty="0" smtClean="0"/>
              <a:t>自由原則和效益原則的關係</a:t>
            </a:r>
            <a:r>
              <a:rPr lang="zh-TW" altLang="en-US" sz="2600" dirty="0" smtClean="0"/>
              <a:t>。</a:t>
            </a:r>
            <a:endParaRPr lang="zh-TW" altLang="en-US" sz="2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二、彌勒的觀點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87208" cy="4873752"/>
          </a:xfrm>
        </p:spPr>
        <p:txBody>
          <a:bodyPr>
            <a:normAutofit/>
          </a:bodyPr>
          <a:lstStyle/>
          <a:p>
            <a:pPr marL="979488" indent="-979488">
              <a:buNone/>
            </a:pPr>
            <a:r>
              <a:rPr lang="zh-TW" altLang="en-US" sz="2600" dirty="0" smtClean="0"/>
              <a:t>　６．</a:t>
            </a:r>
            <a:r>
              <a:rPr lang="zh-TW" altLang="zh-TW" sz="2600" dirty="0" smtClean="0"/>
              <a:t>思想和言論自由的論證</a:t>
            </a:r>
          </a:p>
          <a:p>
            <a:pPr marL="1338263" indent="-1338263">
              <a:buNone/>
            </a:pPr>
            <a:r>
              <a:rPr lang="zh-TW" altLang="zh-TW" sz="2600" dirty="0" smtClean="0"/>
              <a:t>　（１）避免犯錯：任何人都可能會產生</a:t>
            </a:r>
            <a:r>
              <a:rPr lang="zh-TW" altLang="zh-TW" sz="2600" dirty="0" smtClean="0"/>
              <a:t>錯誤</a:t>
            </a:r>
            <a:r>
              <a:rPr lang="zh-TW" altLang="en-US" sz="2600" dirty="0" smtClean="0"/>
              <a:t>。</a:t>
            </a:r>
            <a:endParaRPr lang="zh-TW" altLang="zh-TW" sz="2600" dirty="0" smtClean="0"/>
          </a:p>
          <a:p>
            <a:pPr marL="1338263" indent="-1338263">
              <a:buNone/>
            </a:pPr>
            <a:r>
              <a:rPr lang="zh-TW" altLang="en-US" sz="2600" dirty="0" smtClean="0"/>
              <a:t>　</a:t>
            </a:r>
            <a:r>
              <a:rPr lang="zh-TW" altLang="zh-TW" sz="2600" dirty="0" smtClean="0"/>
              <a:t>（２）真理的開放性：經過質疑、挑戰是確立真理的惟一</a:t>
            </a:r>
            <a:r>
              <a:rPr lang="zh-TW" altLang="zh-TW" sz="2600" dirty="0" smtClean="0"/>
              <a:t>方法</a:t>
            </a:r>
            <a:r>
              <a:rPr lang="zh-TW" altLang="en-US" sz="2600" dirty="0" smtClean="0"/>
              <a:t>。</a:t>
            </a:r>
            <a:endParaRPr lang="zh-TW" altLang="zh-TW" sz="2600" dirty="0" smtClean="0"/>
          </a:p>
          <a:p>
            <a:pPr marL="1338263" indent="-1338263">
              <a:buNone/>
            </a:pPr>
            <a:r>
              <a:rPr lang="zh-TW" altLang="zh-TW" sz="2600" dirty="0" smtClean="0"/>
              <a:t>　（３）錯誤言論的必要性：避免僵化、教條</a:t>
            </a:r>
            <a:r>
              <a:rPr lang="zh-TW" altLang="zh-TW" sz="2600" dirty="0" smtClean="0"/>
              <a:t>化</a:t>
            </a:r>
            <a:r>
              <a:rPr lang="zh-TW" altLang="en-US" sz="2600" dirty="0" smtClean="0"/>
              <a:t>。</a:t>
            </a:r>
            <a:endParaRPr lang="en-US" altLang="zh-TW" sz="2600" dirty="0" smtClean="0"/>
          </a:p>
          <a:p>
            <a:pPr marL="979488" indent="-979488">
              <a:buNone/>
            </a:pPr>
            <a:endParaRPr lang="zh-TW" altLang="zh-TW" sz="2600" dirty="0" smtClean="0"/>
          </a:p>
          <a:p>
            <a:pPr marL="979488" indent="-979488">
              <a:buNone/>
            </a:pPr>
            <a:r>
              <a:rPr lang="zh-TW" altLang="en-US" sz="2600" dirty="0" smtClean="0"/>
              <a:t>　７．正確使用自由：發展</a:t>
            </a:r>
            <a:r>
              <a:rPr lang="zh-TW" altLang="zh-TW" sz="2600" dirty="0" smtClean="0"/>
              <a:t>個體性</a:t>
            </a:r>
            <a:r>
              <a:rPr lang="en-US" altLang="zh-TW" sz="2600" dirty="0" smtClean="0"/>
              <a:t>(individuality)</a:t>
            </a:r>
            <a:r>
              <a:rPr lang="zh-TW" altLang="en-US" sz="2600" dirty="0" smtClean="0"/>
              <a:t>，它</a:t>
            </a:r>
            <a:r>
              <a:rPr lang="zh-TW" altLang="zh-TW" sz="2600" dirty="0" smtClean="0"/>
              <a:t>是幸福的一個</a:t>
            </a:r>
            <a:r>
              <a:rPr lang="zh-TW" altLang="en-US" sz="2600" dirty="0" smtClean="0"/>
              <a:t>重要</a:t>
            </a:r>
            <a:r>
              <a:rPr lang="zh-TW" altLang="zh-TW" sz="2600" dirty="0" smtClean="0"/>
              <a:t>元素</a:t>
            </a:r>
            <a:r>
              <a:rPr lang="zh-TW" altLang="en-US" sz="2600" dirty="0" smtClean="0"/>
              <a:t>。</a:t>
            </a:r>
            <a:endParaRPr lang="zh-TW" altLang="en-US" sz="2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三、自由主義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31224" cy="4873752"/>
          </a:xfrm>
        </p:spPr>
        <p:txBody>
          <a:bodyPr>
            <a:normAutofit/>
          </a:bodyPr>
          <a:lstStyle/>
          <a:p>
            <a:pPr marL="979488" indent="-979488" algn="just">
              <a:buNone/>
            </a:pPr>
            <a:r>
              <a:rPr lang="zh-TW" altLang="en-US" sz="2600" dirty="0" smtClean="0"/>
              <a:t>（一）字義： </a:t>
            </a:r>
            <a:r>
              <a:rPr lang="en-US" altLang="zh-TW" sz="2600" dirty="0" smtClean="0"/>
              <a:t>“liberal”</a:t>
            </a:r>
            <a:r>
              <a:rPr lang="zh-TW" altLang="en-US" sz="2600" dirty="0" smtClean="0"/>
              <a:t>是自由主義的，或自由主義者，來自</a:t>
            </a:r>
            <a:r>
              <a:rPr lang="zh-TW" altLang="en-US" sz="2600" dirty="0" smtClean="0"/>
              <a:t>拉丁文「解放」或「任</a:t>
            </a:r>
            <a:r>
              <a:rPr lang="zh-TW" altLang="en-US" sz="2600" dirty="0" smtClean="0"/>
              <a:t>其</a:t>
            </a:r>
            <a:r>
              <a:rPr lang="zh-TW" altLang="en-US" sz="2600" dirty="0" smtClean="0"/>
              <a:t>自由」的</a:t>
            </a:r>
            <a:r>
              <a:rPr lang="zh-TW" altLang="en-US" sz="2600" dirty="0" smtClean="0"/>
              <a:t>意思，</a:t>
            </a:r>
            <a:r>
              <a:rPr lang="zh-TW" altLang="en-US" sz="2600" dirty="0" smtClean="0">
                <a:latin typeface="Times New Roman" pitchFamily="18" charset="0"/>
              </a:rPr>
              <a:t>而一般的意思是指慷慨、開放、寬容。</a:t>
            </a:r>
            <a:r>
              <a:rPr lang="zh-TW" altLang="en-US" sz="2600" dirty="0" smtClean="0"/>
              <a:t>而自由主義的英文是 </a:t>
            </a:r>
            <a:r>
              <a:rPr lang="en-US" altLang="zh-TW" sz="2600" dirty="0" smtClean="0"/>
              <a:t>“liberalism”</a:t>
            </a:r>
            <a:r>
              <a:rPr lang="zh-TW" altLang="en-US" sz="2600" dirty="0" smtClean="0"/>
              <a:t>。</a:t>
            </a:r>
            <a:endParaRPr lang="en-US" altLang="zh-TW" sz="260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zh-TW" altLang="en-US" dirty="0" smtClean="0"/>
              <a:t>三、自由主義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251520" y="1124744"/>
            <a:ext cx="8075240" cy="5349208"/>
          </a:xfrm>
        </p:spPr>
        <p:txBody>
          <a:bodyPr>
            <a:normAutofit/>
          </a:bodyPr>
          <a:lstStyle/>
          <a:p>
            <a:pPr marL="979488" indent="-979488" algn="just">
              <a:buNone/>
            </a:pPr>
            <a:r>
              <a:rPr lang="zh-TW" altLang="en-US" sz="2600" dirty="0" smtClean="0"/>
              <a:t>（二）定義：</a:t>
            </a:r>
            <a:endParaRPr lang="en-US" altLang="zh-TW" sz="2600" dirty="0" smtClean="0"/>
          </a:p>
          <a:p>
            <a:pPr marL="979488" indent="-979488" algn="just">
              <a:buFont typeface="Wingdings" pitchFamily="2" charset="2"/>
              <a:buNone/>
            </a:pPr>
            <a:r>
              <a:rPr lang="zh-TW" altLang="en-US" sz="2600" dirty="0" smtClean="0">
                <a:latin typeface="Times New Roman" pitchFamily="18" charset="0"/>
              </a:rPr>
              <a:t>　１．</a:t>
            </a:r>
            <a:r>
              <a:rPr lang="en-US" altLang="zh-TW" sz="2600" dirty="0" smtClean="0">
                <a:latin typeface="Times New Roman" pitchFamily="18" charset="0"/>
              </a:rPr>
              <a:t>David Johnston</a:t>
            </a:r>
            <a:r>
              <a:rPr lang="zh-TW" altLang="en-US" sz="2600" dirty="0" smtClean="0">
                <a:latin typeface="Times New Roman" pitchFamily="18" charset="0"/>
              </a:rPr>
              <a:t>（美國</a:t>
            </a:r>
            <a:r>
              <a:rPr lang="en-US" altLang="zh-TW" sz="2600" dirty="0" smtClean="0">
                <a:latin typeface="Times New Roman" pitchFamily="18" charset="0"/>
              </a:rPr>
              <a:t>Columbia University</a:t>
            </a:r>
            <a:r>
              <a:rPr lang="zh-TW" altLang="en-US" sz="2600" dirty="0" smtClean="0">
                <a:latin typeface="Times New Roman" pitchFamily="18" charset="0"/>
              </a:rPr>
              <a:t>政治系教授）的</a:t>
            </a:r>
            <a:r>
              <a:rPr lang="zh-TW" altLang="en-US" sz="2600" dirty="0" smtClean="0">
                <a:latin typeface="Times New Roman" pitchFamily="18" charset="0"/>
              </a:rPr>
              <a:t>說法：</a:t>
            </a:r>
            <a:endParaRPr lang="en-US" altLang="zh-TW" sz="2600" dirty="0" smtClean="0">
              <a:latin typeface="Times New Roman" pitchFamily="18" charset="0"/>
            </a:endParaRPr>
          </a:p>
          <a:p>
            <a:pPr marL="979488" indent="-979488" algn="just">
              <a:buFont typeface="Wingdings" pitchFamily="2" charset="2"/>
              <a:buNone/>
            </a:pPr>
            <a:r>
              <a:rPr lang="zh-TW" altLang="en-US" sz="2600" dirty="0" smtClean="0">
                <a:latin typeface="Times New Roman" pitchFamily="18" charset="0"/>
              </a:rPr>
              <a:t>　（１）兩種定義方式：</a:t>
            </a:r>
          </a:p>
          <a:p>
            <a:pPr marL="979488" indent="-979488" algn="just">
              <a:buFont typeface="Wingdings" pitchFamily="2" charset="2"/>
              <a:buNone/>
            </a:pPr>
            <a:r>
              <a:rPr lang="zh-TW" altLang="en-US" sz="2600" dirty="0" smtClean="0">
                <a:latin typeface="Times New Roman" pitchFamily="18" charset="0"/>
              </a:rPr>
              <a:t>         </a:t>
            </a:r>
            <a:r>
              <a:rPr lang="en-US" altLang="zh-TW" sz="2600" dirty="0" smtClean="0">
                <a:latin typeface="Times New Roman" pitchFamily="18" charset="0"/>
              </a:rPr>
              <a:t>a)</a:t>
            </a:r>
            <a:r>
              <a:rPr lang="zh-TW" altLang="zh-TW" sz="2600" dirty="0" smtClean="0">
                <a:latin typeface="Times New Roman" pitchFamily="18" charset="0"/>
              </a:rPr>
              <a:t>一種方法是指出某些自由主義政治理論推薦的制度性設計，</a:t>
            </a:r>
            <a:r>
              <a:rPr lang="zh-TW" altLang="en-US" sz="2600" dirty="0" smtClean="0">
                <a:latin typeface="Times New Roman" pitchFamily="18" charset="0"/>
              </a:rPr>
              <a:t>包括</a:t>
            </a:r>
            <a:r>
              <a:rPr lang="zh-TW" altLang="zh-TW" sz="2600" dirty="0" smtClean="0">
                <a:latin typeface="Times New Roman" pitchFamily="18" charset="0"/>
              </a:rPr>
              <a:t>憲法</a:t>
            </a:r>
            <a:r>
              <a:rPr lang="zh-TW" altLang="en-US" sz="2600" dirty="0" smtClean="0">
                <a:latin typeface="Times New Roman" pitchFamily="18" charset="0"/>
              </a:rPr>
              <a:t>、</a:t>
            </a:r>
            <a:r>
              <a:rPr lang="zh-TW" altLang="zh-TW" sz="2600" dirty="0" smtClean="0">
                <a:latin typeface="Times New Roman" pitchFamily="18" charset="0"/>
              </a:rPr>
              <a:t>法律規則體系、獨立的司法、對公共和私人</a:t>
            </a:r>
            <a:r>
              <a:rPr lang="zh-TW" altLang="en-US" sz="2600" dirty="0" smtClean="0">
                <a:latin typeface="Times New Roman" pitchFamily="18" charset="0"/>
              </a:rPr>
              <a:t>領域</a:t>
            </a:r>
            <a:r>
              <a:rPr lang="zh-TW" altLang="zh-TW" sz="2600" dirty="0" smtClean="0">
                <a:latin typeface="Times New Roman" pitchFamily="18" charset="0"/>
              </a:rPr>
              <a:t>的區別、市場</a:t>
            </a:r>
            <a:r>
              <a:rPr lang="zh-TW" altLang="en-US" sz="2600" dirty="0" smtClean="0">
                <a:latin typeface="Times New Roman" pitchFamily="18" charset="0"/>
              </a:rPr>
              <a:t>制度</a:t>
            </a:r>
            <a:r>
              <a:rPr lang="zh-TW" altLang="zh-TW" sz="2600" dirty="0" smtClean="0">
                <a:latin typeface="Times New Roman" pitchFamily="18" charset="0"/>
              </a:rPr>
              <a:t>、民主</a:t>
            </a:r>
            <a:r>
              <a:rPr lang="zh-TW" altLang="en-US" sz="2600" dirty="0" smtClean="0">
                <a:latin typeface="Times New Roman" pitchFamily="18" charset="0"/>
              </a:rPr>
              <a:t>體制。</a:t>
            </a:r>
          </a:p>
          <a:p>
            <a:pPr marL="979488" indent="-979488" algn="just">
              <a:buFont typeface="Wingdings" pitchFamily="2" charset="2"/>
              <a:buNone/>
            </a:pPr>
            <a:r>
              <a:rPr lang="zh-TW" altLang="en-US" sz="2600" dirty="0" smtClean="0">
                <a:latin typeface="Times New Roman" pitchFamily="18" charset="0"/>
              </a:rPr>
              <a:t>         </a:t>
            </a:r>
            <a:r>
              <a:rPr lang="en-US" altLang="zh-TW" sz="2600" dirty="0" smtClean="0">
                <a:latin typeface="Times New Roman" pitchFamily="18" charset="0"/>
              </a:rPr>
              <a:t>b)</a:t>
            </a:r>
            <a:r>
              <a:rPr lang="zh-TW" altLang="en-US" sz="2600" dirty="0" smtClean="0">
                <a:latin typeface="Times New Roman" pitchFamily="18" charset="0"/>
              </a:rPr>
              <a:t>另一種定義方式是</a:t>
            </a:r>
            <a:r>
              <a:rPr lang="zh-TW" altLang="zh-TW" sz="2600" dirty="0" smtClean="0">
                <a:latin typeface="Times New Roman" pitchFamily="18" charset="0"/>
              </a:rPr>
              <a:t>從</a:t>
            </a:r>
            <a:r>
              <a:rPr lang="zh-TW" altLang="en-US" sz="2600" dirty="0" smtClean="0">
                <a:latin typeface="Times New Roman" pitchFamily="18" charset="0"/>
              </a:rPr>
              <a:t>自由主義</a:t>
            </a:r>
            <a:r>
              <a:rPr lang="zh-TW" altLang="zh-TW" sz="2600" dirty="0" smtClean="0">
                <a:latin typeface="Times New Roman" pitchFamily="18" charset="0"/>
              </a:rPr>
              <a:t>理論所承諾的某些特殊價值</a:t>
            </a:r>
            <a:r>
              <a:rPr lang="zh-TW" altLang="en-US" sz="2600" dirty="0" smtClean="0">
                <a:latin typeface="Times New Roman" pitchFamily="18" charset="0"/>
              </a:rPr>
              <a:t>。</a:t>
            </a:r>
          </a:p>
          <a:p>
            <a:pPr marL="979488" indent="-979488" algn="just">
              <a:buFont typeface="Wingdings" pitchFamily="2" charset="2"/>
              <a:buNone/>
            </a:pPr>
            <a:r>
              <a:rPr lang="zh-TW" altLang="en-US" sz="2600" dirty="0" smtClean="0">
                <a:latin typeface="Times New Roman" pitchFamily="18" charset="0"/>
              </a:rPr>
              <a:t>       </a:t>
            </a:r>
            <a:r>
              <a:rPr lang="zh-TW" altLang="zh-TW" sz="2600" dirty="0" smtClean="0">
                <a:latin typeface="Times New Roman" pitchFamily="18" charset="0"/>
              </a:rPr>
              <a:t>◎</a:t>
            </a:r>
            <a:r>
              <a:rPr lang="zh-TW" altLang="en-US" sz="2600" dirty="0" smtClean="0">
                <a:latin typeface="Times New Roman" pitchFamily="18" charset="0"/>
              </a:rPr>
              <a:t>第二種定義方式比第一種定義方式有用</a:t>
            </a:r>
            <a:r>
              <a:rPr lang="zh-TW" altLang="en-US" sz="2600" dirty="0" smtClean="0">
                <a:latin typeface="Times New Roman" pitchFamily="18" charset="0"/>
              </a:rPr>
              <a:t>。</a:t>
            </a:r>
            <a:endParaRPr lang="zh-TW" altLang="en-US" sz="2600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349</TotalTime>
  <Words>397</Words>
  <Application>Microsoft Office PowerPoint</Application>
  <PresentationFormat>如螢幕大小 (4:3)</PresentationFormat>
  <Paragraphs>167</Paragraphs>
  <Slides>27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28" baseType="lpstr">
      <vt:lpstr>壁窗</vt:lpstr>
      <vt:lpstr>Social and Political Philosophy (1)</vt:lpstr>
      <vt:lpstr>一、效益主義改革</vt:lpstr>
      <vt:lpstr>二、彌勒的觀點</vt:lpstr>
      <vt:lpstr>二、彌勒的觀點</vt:lpstr>
      <vt:lpstr>二、彌勒的觀點</vt:lpstr>
      <vt:lpstr>二、彌勒的觀點</vt:lpstr>
      <vt:lpstr>二、彌勒的觀點</vt:lpstr>
      <vt:lpstr>三、自由主義</vt:lpstr>
      <vt:lpstr>三、自由主義</vt:lpstr>
      <vt:lpstr>三、自由主義</vt:lpstr>
      <vt:lpstr>三、自由主義</vt:lpstr>
      <vt:lpstr>四、社會主義的批判 講座: 台大新聞所教授  張錦華</vt:lpstr>
      <vt:lpstr>四、社會主義的批判：理論架構</vt:lpstr>
      <vt:lpstr>四、社會主義的批判：理論架構</vt:lpstr>
      <vt:lpstr>四、社會主義的批判：理論架構</vt:lpstr>
      <vt:lpstr>四、社會主義的批判：理論架構</vt:lpstr>
      <vt:lpstr>四、社會主義的批判：理論架構</vt:lpstr>
      <vt:lpstr>四、社會主義的批判：理論架構</vt:lpstr>
      <vt:lpstr>例如：</vt:lpstr>
      <vt:lpstr>四、社會主義的批判</vt:lpstr>
      <vt:lpstr>四、社會主義的批判：</vt:lpstr>
      <vt:lpstr>四、社會主義的批判</vt:lpstr>
      <vt:lpstr>四、社會主義的批判</vt:lpstr>
      <vt:lpstr>四、社會主義的批判</vt:lpstr>
      <vt:lpstr>例：中共的血漿經濟！！ 　（商人政府成為濫權欺民的權貴資本主義！）</vt:lpstr>
      <vt:lpstr>例：中共器官活摘，殺人滅口、圖牟暴利</vt:lpstr>
      <vt:lpstr>四、社會主義批判小結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and Political Philosophy (1)</dc:title>
  <dc:creator>user</dc:creator>
  <cp:lastModifiedBy>Home</cp:lastModifiedBy>
  <cp:revision>43</cp:revision>
  <dcterms:created xsi:type="dcterms:W3CDTF">2011-05-24T12:40:19Z</dcterms:created>
  <dcterms:modified xsi:type="dcterms:W3CDTF">2011-05-26T12:13:45Z</dcterms:modified>
</cp:coreProperties>
</file>