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4" autoAdjust="0"/>
    <p:restoredTop sz="93155" autoAdjust="0"/>
  </p:normalViewPr>
  <p:slideViewPr>
    <p:cSldViewPr>
      <p:cViewPr varScale="1">
        <p:scale>
          <a:sx n="113" d="100"/>
          <a:sy n="113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2017/3/16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225"/>
            <a:ext cx="544385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113" name="群組 112"/>
          <p:cNvGrpSpPr/>
          <p:nvPr/>
        </p:nvGrpSpPr>
        <p:grpSpPr>
          <a:xfrm>
            <a:off x="419063" y="1629819"/>
            <a:ext cx="4224945" cy="4175445"/>
            <a:chOff x="419063" y="1629819"/>
            <a:chExt cx="4224945" cy="4175445"/>
          </a:xfrm>
        </p:grpSpPr>
        <p:grpSp>
          <p:nvGrpSpPr>
            <p:cNvPr id="64" name="群組 63"/>
            <p:cNvGrpSpPr/>
            <p:nvPr/>
          </p:nvGrpSpPr>
          <p:grpSpPr>
            <a:xfrm>
              <a:off x="491071" y="2026797"/>
              <a:ext cx="1686995" cy="3778467"/>
              <a:chOff x="35496" y="980728"/>
              <a:chExt cx="2376264" cy="489654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147255" y="2026797"/>
              <a:ext cx="2429273" cy="3778467"/>
              <a:chOff x="35496" y="980728"/>
              <a:chExt cx="2376264" cy="489654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459417" y="1629819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079" y="3075181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079" y="4011285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71" y="4947389"/>
              <a:ext cx="1752470" cy="801592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063" y="2139077"/>
              <a:ext cx="1754475" cy="802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2219263" y="2096706"/>
              <a:ext cx="229431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請注意蹲式馬桶的方向，並且蹲在蹲式馬桶上使用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squatty potty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61726" y="3128605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075247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2147255" y="5091405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8" name="Picture 2" descr="C:\Users\ken.k690915\Desktop\返回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  <p:grpSp>
        <p:nvGrpSpPr>
          <p:cNvPr id="114" name="群組 113"/>
          <p:cNvGrpSpPr/>
          <p:nvPr/>
        </p:nvGrpSpPr>
        <p:grpSpPr>
          <a:xfrm>
            <a:off x="4639480" y="1628800"/>
            <a:ext cx="4157465" cy="4176464"/>
            <a:chOff x="4639480" y="1628800"/>
            <a:chExt cx="4157465" cy="4176464"/>
          </a:xfrm>
        </p:grpSpPr>
        <p:grpSp>
          <p:nvGrpSpPr>
            <p:cNvPr id="97" name="群組 96"/>
            <p:cNvGrpSpPr/>
            <p:nvPr/>
          </p:nvGrpSpPr>
          <p:grpSpPr>
            <a:xfrm>
              <a:off x="4644008" y="2026797"/>
              <a:ext cx="1686995" cy="3778467"/>
              <a:chOff x="35496" y="980728"/>
              <a:chExt cx="2376264" cy="4896544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>
              <a:off x="6300192" y="2026797"/>
              <a:ext cx="2429273" cy="3778467"/>
              <a:chOff x="35496" y="980728"/>
              <a:chExt cx="2376264" cy="4896544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496" y="3429001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639480" y="1628800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310134" y="2114272"/>
              <a:ext cx="2366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itchFamily="34" charset="-120"/>
                  <a:ea typeface="微軟正黑體" pitchFamily="34" charset="-120"/>
                </a:rPr>
                <a:t>請注意馬桶的方向，並且坐在馬桶上使用</a:t>
              </a:r>
              <a:endParaRPr lang="en-US" altLang="zh-TW" sz="105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sitting.</a:t>
              </a:r>
            </a:p>
          </p:txBody>
        </p:sp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2204864"/>
              <a:ext cx="1552036" cy="709912"/>
            </a:xfrm>
            <a:prstGeom prst="rect">
              <a:avLst/>
            </a:prstGeom>
            <a:noFill/>
          </p:spPr>
        </p:pic>
        <p:pic>
          <p:nvPicPr>
            <p:cNvPr id="10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068960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10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005064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10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941168"/>
              <a:ext cx="1752470" cy="801592"/>
            </a:xfrm>
            <a:prstGeom prst="rect">
              <a:avLst/>
            </a:prstGeom>
            <a:noFill/>
          </p:spPr>
        </p:pic>
        <p:sp>
          <p:nvSpPr>
            <p:cNvPr id="110" name="文字方塊 109"/>
            <p:cNvSpPr txBox="1"/>
            <p:nvPr/>
          </p:nvSpPr>
          <p:spPr>
            <a:xfrm>
              <a:off x="6314663" y="3122384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228184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6300192" y="5085184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39632" y="2132856"/>
            <a:ext cx="8690583" cy="2808312"/>
            <a:chOff x="-339632" y="2132856"/>
            <a:chExt cx="8690583" cy="2808312"/>
          </a:xfrm>
        </p:grpSpPr>
        <p:sp>
          <p:nvSpPr>
            <p:cNvPr id="12" name="矩形 11"/>
            <p:cNvSpPr/>
            <p:nvPr/>
          </p:nvSpPr>
          <p:spPr>
            <a:xfrm>
              <a:off x="740488" y="2132856"/>
              <a:ext cx="2952328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64824" y="2132856"/>
              <a:ext cx="4536504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敦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64824" y="2204864"/>
              <a:ext cx="458612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7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9632" y="2267391"/>
              <a:ext cx="5112568" cy="25392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  <p:pic>
        <p:nvPicPr>
          <p:cNvPr id="34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000689"/>
            <a:ext cx="2085912" cy="272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衛生紙改丟垃圾桶的壞處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921949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12093</TotalTime>
  <Words>4316</Words>
  <Application>Microsoft Office PowerPoint</Application>
  <PresentationFormat>如螢幕大小 (4:3)</PresentationFormat>
  <Paragraphs>275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華康中圓體</vt:lpstr>
      <vt:lpstr>微軟正黑體</vt:lpstr>
      <vt:lpstr>新細明體</vt:lpstr>
      <vt:lpstr>標楷體</vt:lpstr>
      <vt:lpstr>Arial</vt:lpstr>
      <vt:lpstr>Times New Roman</vt:lpstr>
      <vt:lpstr>Wingdings</vt:lpstr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redchamber '</cp:lastModifiedBy>
  <cp:revision>934</cp:revision>
  <cp:lastPrinted>2017-02-14T08:39:18Z</cp:lastPrinted>
  <dcterms:created xsi:type="dcterms:W3CDTF">2013-05-03T05:49:40Z</dcterms:created>
  <dcterms:modified xsi:type="dcterms:W3CDTF">2017-03-16T01:43:12Z</dcterms:modified>
</cp:coreProperties>
</file>