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5" r:id="rId3"/>
    <p:sldId id="264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howGuides="1"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zh-TW"/>
              <a:t>PowerPoint 2003 作業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DD350E-8F95-49F8-A4B5-0857B6A0AE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956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zh-TW"/>
              <a:t>PowerPoint 2003 作業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34921F-E4C4-440B-8DF7-9D8146F3CD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50039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TW"/>
              <a:t>PowerPoint 2003 作業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662F9-036F-421E-95A1-E352D2542163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612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91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4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1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78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3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4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1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0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95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PowerPoint </a:t>
            </a:r>
            <a:r>
              <a:rPr lang="zh-TW" altLang="en-US" smtClean="0"/>
              <a:t>作業繳交說明</a:t>
            </a:r>
            <a:endParaRPr lang="zh-TW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題目：</a:t>
            </a:r>
            <a:endParaRPr lang="en-US" altLang="zh-TW" smtClean="0"/>
          </a:p>
          <a:p>
            <a:pPr lvl="1"/>
            <a:r>
              <a:rPr lang="zh-TW" altLang="en-US" smtClean="0"/>
              <a:t>自我介紹</a:t>
            </a:r>
            <a:endParaRPr lang="en-US" altLang="zh-TW" smtClean="0"/>
          </a:p>
          <a:p>
            <a:pPr lvl="1"/>
            <a:r>
              <a:rPr lang="zh-TW" altLang="en-US" smtClean="0"/>
              <a:t>旅行計畫</a:t>
            </a:r>
            <a:endParaRPr lang="en-US" altLang="zh-TW" smtClean="0"/>
          </a:p>
          <a:p>
            <a:pPr lvl="1"/>
            <a:r>
              <a:rPr lang="zh-TW" altLang="en-US" smtClean="0"/>
              <a:t>產品上市行銷計畫</a:t>
            </a:r>
            <a:endParaRPr lang="en-US" altLang="zh-TW" smtClean="0"/>
          </a:p>
          <a:p>
            <a:pPr lvl="1"/>
            <a:r>
              <a:rPr lang="zh-TW" altLang="en-US" smtClean="0"/>
              <a:t>自訂</a:t>
            </a:r>
          </a:p>
          <a:p>
            <a:r>
              <a:rPr lang="zh-TW" altLang="en-US" smtClean="0"/>
              <a:t>標題投影片</a:t>
            </a:r>
            <a:r>
              <a:rPr lang="en-US" altLang="zh-TW" smtClean="0"/>
              <a:t>-</a:t>
            </a:r>
            <a:r>
              <a:rPr lang="zh-TW" altLang="en-US" smtClean="0"/>
              <a:t>須有姓名及</a:t>
            </a:r>
            <a:r>
              <a:rPr lang="en-US" altLang="zh-TW" smtClean="0"/>
              <a:t>Email</a:t>
            </a:r>
          </a:p>
          <a:p>
            <a:r>
              <a:rPr lang="zh-TW" altLang="en-US" smtClean="0"/>
              <a:t>內容不拘</a:t>
            </a:r>
          </a:p>
          <a:p>
            <a:r>
              <a:rPr lang="zh-TW" altLang="en-US" smtClean="0"/>
              <a:t>請依據主題製作</a:t>
            </a:r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作業說明</a:t>
            </a:r>
            <a:endParaRPr lang="zh-TW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除了文字外，需有圖表</a:t>
            </a:r>
          </a:p>
          <a:p>
            <a:r>
              <a:rPr lang="zh-TW" altLang="en-US" smtClean="0"/>
              <a:t>母片設計</a:t>
            </a:r>
          </a:p>
          <a:p>
            <a:r>
              <a:rPr lang="zh-TW" altLang="en-US" smtClean="0"/>
              <a:t>需有背景音樂</a:t>
            </a:r>
          </a:p>
          <a:p>
            <a:r>
              <a:rPr lang="zh-TW" altLang="en-US" smtClean="0"/>
              <a:t>放映特效設定</a:t>
            </a:r>
          </a:p>
          <a:p>
            <a:pPr lvl="1"/>
            <a:r>
              <a:rPr lang="zh-TW" altLang="en-US" smtClean="0"/>
              <a:t>切換特效設定</a:t>
            </a:r>
          </a:p>
          <a:p>
            <a:pPr lvl="1"/>
            <a:r>
              <a:rPr lang="zh-TW" altLang="en-US" smtClean="0"/>
              <a:t>自訂動畫</a:t>
            </a:r>
          </a:p>
          <a:p>
            <a:pPr lvl="1"/>
            <a:r>
              <a:rPr lang="zh-TW" altLang="en-US" smtClean="0"/>
              <a:t>互動式設定</a:t>
            </a:r>
          </a:p>
          <a:p>
            <a:r>
              <a:rPr lang="zh-TW" altLang="en-US" smtClean="0"/>
              <a:t>多個檔案請壓縮成一個檔案</a:t>
            </a:r>
          </a:p>
          <a:p>
            <a:r>
              <a:rPr lang="zh-TW" altLang="en-US" smtClean="0"/>
              <a:t>檔案大小：</a:t>
            </a:r>
            <a:r>
              <a:rPr lang="en-US" altLang="zh-TW" smtClean="0"/>
              <a:t>5MB</a:t>
            </a:r>
            <a:r>
              <a:rPr lang="zh-TW" altLang="en-US" smtClean="0"/>
              <a:t>以下</a:t>
            </a:r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PowerPoint 2003</a:t>
            </a:r>
            <a:br>
              <a:rPr lang="en-US" altLang="zh-TW" smtClean="0"/>
            </a:br>
            <a:r>
              <a:rPr lang="zh-TW" altLang="en-US" smtClean="0"/>
              <a:t>作業繳交方式</a:t>
            </a:r>
            <a:endParaRPr lang="zh-TW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繳件日期：課程結束後</a:t>
            </a:r>
            <a:r>
              <a:rPr lang="en-US" altLang="zh-TW" smtClean="0"/>
              <a:t>3</a:t>
            </a:r>
            <a:r>
              <a:rPr lang="zh-TW" altLang="en-US" smtClean="0"/>
              <a:t>週內</a:t>
            </a:r>
            <a:br>
              <a:rPr lang="zh-TW" altLang="en-US" smtClean="0"/>
            </a:br>
            <a:r>
              <a:rPr lang="en-US" altLang="zh-TW" smtClean="0"/>
              <a:t>(</a:t>
            </a:r>
            <a:r>
              <a:rPr lang="zh-TW" altLang="en-US" smtClean="0"/>
              <a:t>逾時不收</a:t>
            </a:r>
            <a:r>
              <a:rPr lang="en-US" altLang="zh-TW" smtClean="0"/>
              <a:t>)</a:t>
            </a:r>
          </a:p>
          <a:p>
            <a:r>
              <a:rPr lang="zh-TW" altLang="en-US" smtClean="0"/>
              <a:t>信件標題：姓名</a:t>
            </a:r>
            <a:r>
              <a:rPr lang="en-US" altLang="zh-TW" smtClean="0"/>
              <a:t>+ppt</a:t>
            </a:r>
            <a:r>
              <a:rPr lang="zh-TW" altLang="en-US" smtClean="0"/>
              <a:t>作業</a:t>
            </a:r>
          </a:p>
          <a:p>
            <a:r>
              <a:rPr lang="zh-TW" altLang="en-US" smtClean="0"/>
              <a:t>老師姓名：黃淑玲</a:t>
            </a:r>
          </a:p>
          <a:p>
            <a:r>
              <a:rPr lang="zh-TW" altLang="en-US" smtClean="0"/>
              <a:t>聯絡電話：</a:t>
            </a:r>
            <a:r>
              <a:rPr lang="en-US" altLang="zh-TW" smtClean="0"/>
              <a:t>(02)3366-5047</a:t>
            </a:r>
          </a:p>
          <a:p>
            <a:r>
              <a:rPr lang="zh-TW" altLang="en-US" smtClean="0"/>
              <a:t>Ｅ</a:t>
            </a:r>
            <a:r>
              <a:rPr lang="en-US" altLang="zh-TW" smtClean="0"/>
              <a:t>mail </a:t>
            </a:r>
            <a:r>
              <a:rPr lang="zh-TW" altLang="en-US" smtClean="0"/>
              <a:t>：</a:t>
            </a:r>
            <a:r>
              <a:rPr lang="en-US" altLang="zh-TW" smtClean="0"/>
              <a:t>huangsl@ntu.edu.tw</a:t>
            </a:r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白雪芹</a:t>
            </a:r>
            <a:br>
              <a:rPr lang="zh-TW" altLang="en-US" smtClean="0"/>
            </a:br>
            <a:r>
              <a:rPr lang="zh-TW" altLang="en-US" smtClean="0"/>
              <a:t>自我介紹</a:t>
            </a:r>
            <a:endParaRPr lang="zh-TW" altLang="en-US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個人資訊 </a:t>
            </a:r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婚姻狀態：未婚</a:t>
            </a:r>
          </a:p>
          <a:p>
            <a:r>
              <a:rPr lang="zh-TW" altLang="en-US" smtClean="0"/>
              <a:t>出生日期：</a:t>
            </a:r>
            <a:r>
              <a:rPr lang="en-US" altLang="zh-TW" smtClean="0"/>
              <a:t>69.6.19</a:t>
            </a:r>
          </a:p>
          <a:p>
            <a:r>
              <a:rPr lang="zh-TW" altLang="en-US" smtClean="0"/>
              <a:t>血型：</a:t>
            </a:r>
            <a:r>
              <a:rPr lang="en-US" altLang="zh-TW" smtClean="0"/>
              <a:t>AB</a:t>
            </a:r>
            <a:r>
              <a:rPr lang="zh-TW" altLang="en-US" smtClean="0"/>
              <a:t>型</a:t>
            </a:r>
          </a:p>
          <a:p>
            <a:r>
              <a:rPr lang="zh-TW" altLang="en-US" smtClean="0"/>
              <a:t>聯絡電話：</a:t>
            </a:r>
            <a:r>
              <a:rPr lang="en-US" altLang="zh-TW" smtClean="0"/>
              <a:t>(02)2999-9999</a:t>
            </a:r>
            <a:endParaRPr lang="en-US" alt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學歷　</a:t>
            </a:r>
            <a:endParaRPr lang="zh-TW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[ 1999~ 2002 ]	</a:t>
            </a:r>
            <a:r>
              <a:rPr lang="zh-TW" altLang="en-US" smtClean="0"/>
              <a:t>國立清華大學	</a:t>
            </a:r>
          </a:p>
          <a:p>
            <a:r>
              <a:rPr lang="zh-TW" altLang="en-US" smtClean="0"/>
              <a:t>國文系</a:t>
            </a:r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證照鑑定</a:t>
            </a:r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通過 </a:t>
            </a:r>
            <a:r>
              <a:rPr lang="en-US" altLang="zh-TW" smtClean="0"/>
              <a:t>TQC </a:t>
            </a:r>
            <a:r>
              <a:rPr lang="zh-TW" altLang="en-US" smtClean="0"/>
              <a:t>的 </a:t>
            </a:r>
            <a:r>
              <a:rPr lang="en-US" altLang="zh-TW" smtClean="0"/>
              <a:t>FA </a:t>
            </a:r>
            <a:r>
              <a:rPr lang="zh-TW" altLang="en-US" smtClean="0"/>
              <a:t>及 </a:t>
            </a:r>
            <a:r>
              <a:rPr lang="en-US" altLang="zh-TW" smtClean="0"/>
              <a:t>WA </a:t>
            </a:r>
            <a:r>
              <a:rPr lang="zh-TW" altLang="en-US" smtClean="0"/>
              <a:t>認證</a:t>
            </a:r>
          </a:p>
          <a:p>
            <a:r>
              <a:rPr lang="zh-TW" altLang="en-US" smtClean="0"/>
              <a:t>通過全民英檢中高級檢定</a:t>
            </a:r>
          </a:p>
          <a:p>
            <a:r>
              <a:rPr lang="zh-TW" altLang="en-US" smtClean="0"/>
              <a:t>通過 </a:t>
            </a:r>
            <a:r>
              <a:rPr lang="en-US" altLang="zh-TW" smtClean="0"/>
              <a:t>TQC </a:t>
            </a:r>
            <a:r>
              <a:rPr lang="zh-TW" altLang="en-US" smtClean="0"/>
              <a:t>的 </a:t>
            </a:r>
            <a:r>
              <a:rPr lang="en-US" altLang="zh-TW" smtClean="0"/>
              <a:t>Word</a:t>
            </a:r>
            <a:r>
              <a:rPr lang="zh-TW" altLang="en-US" smtClean="0"/>
              <a:t>及</a:t>
            </a:r>
            <a:r>
              <a:rPr lang="en-US" altLang="zh-TW" smtClean="0"/>
              <a:t>Excel </a:t>
            </a:r>
            <a:r>
              <a:rPr lang="zh-TW" altLang="en-US" smtClean="0"/>
              <a:t>進階級認證</a:t>
            </a:r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專長</a:t>
            </a:r>
            <a:endParaRPr lang="zh-TW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擅長英文、日文基本會話</a:t>
            </a:r>
          </a:p>
          <a:p>
            <a:r>
              <a:rPr lang="zh-TW" altLang="en-US" smtClean="0"/>
              <a:t>略通西班牙文</a:t>
            </a:r>
          </a:p>
          <a:p>
            <a:r>
              <a:rPr lang="en-US" altLang="zh-TW" smtClean="0"/>
              <a:t>Office </a:t>
            </a:r>
            <a:r>
              <a:rPr lang="zh-TW" altLang="en-US" smtClean="0"/>
              <a:t>操作</a:t>
            </a:r>
          </a:p>
          <a:p>
            <a:r>
              <a:rPr lang="zh-TW" altLang="en-US" smtClean="0"/>
              <a:t>圍棋</a:t>
            </a:r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146</Words>
  <Application>Microsoft Office PowerPoint</Application>
  <PresentationFormat>如螢幕大小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回顧</vt:lpstr>
      <vt:lpstr>PowerPoint 作業繳交說明</vt:lpstr>
      <vt:lpstr>作業說明</vt:lpstr>
      <vt:lpstr>PowerPoint 2003 作業繳交方式</vt:lpstr>
      <vt:lpstr>白雪芹 自我介紹</vt:lpstr>
      <vt:lpstr>個人資訊 </vt:lpstr>
      <vt:lpstr>學歷　</vt:lpstr>
      <vt:lpstr>證照鑑定</vt:lpstr>
      <vt:lpstr>專長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redchamber</dc:creator>
  <cp:lastModifiedBy>redchamber '</cp:lastModifiedBy>
  <cp:revision>55</cp:revision>
  <dcterms:created xsi:type="dcterms:W3CDTF">2002-08-12T12:57:17Z</dcterms:created>
  <dcterms:modified xsi:type="dcterms:W3CDTF">2016-05-26T08:09:59Z</dcterms:modified>
</cp:coreProperties>
</file>