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2" r:id="rId3"/>
    <p:sldId id="274" r:id="rId4"/>
    <p:sldId id="275" r:id="rId5"/>
    <p:sldId id="276" r:id="rId6"/>
    <p:sldId id="277" r:id="rId7"/>
    <p:sldId id="284" r:id="rId8"/>
    <p:sldId id="289" r:id="rId9"/>
    <p:sldId id="285" r:id="rId10"/>
    <p:sldId id="290" r:id="rId11"/>
    <p:sldId id="280" r:id="rId12"/>
    <p:sldId id="281" r:id="rId13"/>
    <p:sldId id="283" r:id="rId14"/>
    <p:sldId id="25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105" d="100"/>
          <a:sy n="105" d="100"/>
        </p:scale>
        <p:origin x="17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CF319-FED8-41E8-A55A-975FA7A47E23}" type="datetimeFigureOut">
              <a:rPr lang="zh-TW" altLang="en-US" smtClean="0"/>
              <a:t>2018/5/22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7C2C8-25FD-44A5-A103-C665CDD5AA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70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03E642-011D-4E39-BAAC-2FC0CDB2336A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r>
              <a:rPr lang="zh-TW" altLang="en-US" b="1" smtClean="0">
                <a:solidFill>
                  <a:schemeClr val="bg2"/>
                </a:solidFill>
              </a:rPr>
              <a:t>自訂動畫效果</a:t>
            </a:r>
            <a:r>
              <a:rPr lang="en-US" altLang="zh-TW" b="1" smtClean="0">
                <a:solidFill>
                  <a:schemeClr val="bg2"/>
                </a:solidFill>
              </a:rPr>
              <a:t>=&gt;</a:t>
            </a:r>
            <a:r>
              <a:rPr lang="zh-TW" altLang="en-US" b="1" smtClean="0">
                <a:solidFill>
                  <a:schemeClr val="bg2"/>
                </a:solidFill>
              </a:rPr>
              <a:t>新增效果</a:t>
            </a:r>
            <a:r>
              <a:rPr lang="zh-TW" altLang="en-US" smtClean="0"/>
              <a:t>鈕</a:t>
            </a:r>
            <a:r>
              <a:rPr lang="en-US" altLang="zh-TW" smtClean="0"/>
              <a:t>=&gt;</a:t>
            </a:r>
            <a:r>
              <a:rPr lang="zh-TW" altLang="en-US" smtClean="0"/>
              <a:t>執行</a:t>
            </a:r>
            <a:r>
              <a:rPr lang="en-US" altLang="zh-TW" smtClean="0"/>
              <a:t>『</a:t>
            </a:r>
            <a:r>
              <a:rPr lang="zh-TW" altLang="en-US" b="1" smtClean="0">
                <a:solidFill>
                  <a:schemeClr val="bg2"/>
                </a:solidFill>
              </a:rPr>
              <a:t>進入</a:t>
            </a:r>
            <a:r>
              <a:rPr lang="en-US" altLang="zh-TW" b="1" smtClean="0">
                <a:solidFill>
                  <a:schemeClr val="bg2"/>
                </a:solidFill>
              </a:rPr>
              <a:t>/</a:t>
            </a:r>
            <a:r>
              <a:rPr lang="zh-TW" altLang="en-US" b="1" smtClean="0">
                <a:solidFill>
                  <a:schemeClr val="bg2"/>
                </a:solidFill>
              </a:rPr>
              <a:t>其他效果</a:t>
            </a:r>
            <a:r>
              <a:rPr lang="en-US" altLang="zh-TW" smtClean="0"/>
              <a:t>』</a:t>
            </a:r>
            <a:r>
              <a:rPr lang="zh-TW" altLang="en-US" smtClean="0"/>
              <a:t>命令</a:t>
            </a:r>
            <a:r>
              <a:rPr lang="en-US" altLang="zh-TW" smtClean="0"/>
              <a:t>=&gt;</a:t>
            </a:r>
            <a:r>
              <a:rPr lang="zh-TW" altLang="en-US" smtClean="0"/>
              <a:t>字幕</a:t>
            </a:r>
            <a:endParaRPr lang="zh-TW" altLang="en-US" b="1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5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file:///I:\demo\flower\SHERO.asf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B3050-2AE6-49A5-9F71-E7FB83FBB7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01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DD25F-17C9-4159-83D2-A51E50C824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748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FB67-A730-431C-9B17-C12733DE92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868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ERO.asf">
            <a:hlinkClick r:id="" action="ppaction://media"/>
          </p:cNvPr>
          <p:cNvPicPr>
            <a:picLocks noRot="1" noChangeAspect="1" noChangeArrowheads="1"/>
          </p:cNvPicPr>
          <p:nvPr userDrawn="1"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33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79DBB1-1CDD-40E5-9273-32B87D20A056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0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4D4BFE-3D56-4B18-AAD9-5457FC86CAA4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27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4D2B97-C19D-419B-8266-B94E57B762C6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790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92077F-D0B7-4CFA-84B1-73A21E54DB26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363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C55B3A-BE74-41B2-A27A-75A47A90405F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552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6E53C-EE7E-44A6-BCF6-5D271E2A9E04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560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6A78A3-1208-4173-A3B1-9185ABEB444B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7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9377EA-B60F-4022-A69C-1911E038CAC9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96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6A894-E8E4-4CB6-B7E7-66D0012D57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9037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BE8D4-DC8E-4B5D-BEDC-0AB1741B6411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23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352CA-13C2-4175-B0E6-3DCE583DE60D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496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9764A3-0F99-4F60-A806-1BC5889D70B7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31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72903-C982-40DA-9586-E7DFCB420A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42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14245-581A-437E-9FED-1CC6049A89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560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6832-445E-4ABB-A9B7-E98F7B8212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178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965C1-115D-4910-BD21-BF986A5A89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410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2C19B-6364-4D57-9DD2-836A40767A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604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05A3-965E-49D9-9E5B-6FEA420F22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368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362F7-216B-4674-A22E-36C51E70E0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38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5F6D758-6949-446C-8876-1F5AACC73A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2D99B-E926-4FAF-AD22-E638D0A59C6A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56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slide" Target="slide13.xml"/><Relationship Id="rId12" Type="http://schemas.openxmlformats.org/officeDocument/2006/relationships/hyperlink" Target="http://zh.wikipedia.org/w/index.php?title=%E5%B1%B1%E8%84%88&amp;variant=zh-tw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/index.php?title=%E5%B1%B1%E5%B3%B0&amp;variant=zh-tw" TargetMode="External"/><Relationship Id="rId11" Type="http://schemas.openxmlformats.org/officeDocument/2006/relationships/hyperlink" Target="http://zh.wikipedia.org/w/index.php?title=%E5%AE%89%E5%9C%B0%E6%96%AF%E5%B1%B1%E8%84%88&amp;variant=zh-tw" TargetMode="External"/><Relationship Id="rId5" Type="http://schemas.openxmlformats.org/officeDocument/2006/relationships/audio" Target="../media/audio4.wav"/><Relationship Id="rId10" Type="http://schemas.openxmlformats.org/officeDocument/2006/relationships/hyperlink" Target="http://zh.wikipedia.org/w/index.php?title=%E9%BA%A6%E9%87%91%E5%88%A9%E5%B3%B0&amp;action=edit" TargetMode="External"/><Relationship Id="rId4" Type="http://schemas.openxmlformats.org/officeDocument/2006/relationships/audio" Target="../media/audio3.wav"/><Relationship Id="rId9" Type="http://schemas.openxmlformats.org/officeDocument/2006/relationships/hyperlink" Target="http://zh.wikipedia.org/w/index.php?title=%E7%8F%A0%E7%A9%86%E6%9C%97%E7%91%AA%E5%B3%B0&amp;variant=zh-t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7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10" Type="http://schemas.openxmlformats.org/officeDocument/2006/relationships/slide" Target="slide14.xml"/><Relationship Id="rId4" Type="http://schemas.openxmlformats.org/officeDocument/2006/relationships/audio" Target="../media/audio5.wav"/><Relationship Id="rId9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Relationship Id="rId6" Type="http://schemas.openxmlformats.org/officeDocument/2006/relationships/slide" Target="slide15.xml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自訂動畫</a:t>
            </a:r>
            <a:r>
              <a:rPr lang="en-US" altLang="zh-TW" dirty="0" smtClean="0"/>
              <a:t>-</a:t>
            </a:r>
            <a:r>
              <a:rPr lang="zh-TW" altLang="en-US" dirty="0" smtClean="0"/>
              <a:t>動作按鈕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25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自訂互動式按鈕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1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自訂互動式按鈕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插入</a:t>
            </a:r>
            <a:r>
              <a:rPr lang="en-US" altLang="zh-TW" dirty="0" smtClean="0"/>
              <a:t>/</a:t>
            </a:r>
            <a:r>
              <a:rPr lang="zh-TW" altLang="en-US" dirty="0" smtClean="0"/>
              <a:t>圖案</a:t>
            </a:r>
            <a:r>
              <a:rPr lang="en-US" altLang="zh-TW" dirty="0" smtClean="0"/>
              <a:t>/</a:t>
            </a:r>
            <a:r>
              <a:rPr lang="zh-TW" altLang="en-US" dirty="0" smtClean="0"/>
              <a:t>動作案鈕</a:t>
            </a:r>
            <a:r>
              <a:rPr lang="en-US" altLang="zh-TW" dirty="0" smtClean="0"/>
              <a:t>/</a:t>
            </a:r>
            <a:r>
              <a:rPr lang="zh-TW" altLang="en-US" dirty="0" smtClean="0"/>
              <a:t>自訂動作</a:t>
            </a:r>
            <a:r>
              <a:rPr lang="en-US" altLang="zh-TW" dirty="0" smtClean="0"/>
              <a:t>/</a:t>
            </a:r>
            <a:r>
              <a:rPr lang="zh-TW" altLang="en-US" dirty="0" smtClean="0"/>
              <a:t>按滑鼠時的動作選</a:t>
            </a:r>
            <a:r>
              <a:rPr lang="zh-TW" altLang="en-US" b="1" u="sng" dirty="0" smtClean="0">
                <a:solidFill>
                  <a:srgbClr val="FF0000"/>
                </a:solidFill>
              </a:rPr>
              <a:t>跳到要設定之投影片</a:t>
            </a:r>
            <a:r>
              <a:rPr lang="zh-TW" altLang="en-US" dirty="0" smtClean="0"/>
              <a:t>，如</a:t>
            </a:r>
            <a:r>
              <a:rPr lang="zh-TW" altLang="en-US" b="1" u="sng" dirty="0" smtClean="0">
                <a:solidFill>
                  <a:srgbClr val="FF0000"/>
                </a:solidFill>
              </a:rPr>
              <a:t>世界之最</a:t>
            </a:r>
            <a:r>
              <a:rPr lang="zh-TW" altLang="en-US" dirty="0" smtClean="0"/>
              <a:t>投影片</a:t>
            </a:r>
            <a:r>
              <a:rPr lang="en-US" altLang="zh-TW" dirty="0" smtClean="0"/>
              <a:t>(</a:t>
            </a:r>
            <a:r>
              <a:rPr lang="zh-TW" altLang="en-US" dirty="0" smtClean="0"/>
              <a:t>假設自訂了</a:t>
            </a:r>
            <a:r>
              <a:rPr lang="zh-TW" altLang="en-US" b="1" dirty="0" smtClean="0">
                <a:solidFill>
                  <a:srgbClr val="FF0000"/>
                </a:solidFill>
              </a:rPr>
              <a:t>動作按鈕：自訂</a:t>
            </a:r>
            <a:r>
              <a:rPr lang="en-US" altLang="zh-TW" b="1" dirty="0" smtClean="0">
                <a:solidFill>
                  <a:srgbClr val="FF0000"/>
                </a:solidFill>
              </a:rPr>
              <a:t>1~4</a:t>
            </a:r>
            <a:r>
              <a:rPr lang="en-US" altLang="zh-TW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在自訂按鈕按右鍵／編輯文字，輸入文字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插入</a:t>
            </a:r>
            <a:r>
              <a:rPr lang="en-US" altLang="zh-TW" dirty="0" smtClean="0"/>
              <a:t>/</a:t>
            </a:r>
            <a:r>
              <a:rPr lang="zh-TW" altLang="en-US" dirty="0" smtClean="0"/>
              <a:t>圖案</a:t>
            </a:r>
            <a:r>
              <a:rPr lang="en-US" altLang="zh-TW" dirty="0" smtClean="0"/>
              <a:t>/</a:t>
            </a:r>
            <a:r>
              <a:rPr lang="zh-TW" altLang="en-US" dirty="0" smtClean="0"/>
              <a:t>選一個圖案如圖說文字</a:t>
            </a:r>
            <a:r>
              <a:rPr lang="en-US" altLang="zh-TW" dirty="0" smtClean="0"/>
              <a:t>(</a:t>
            </a:r>
            <a:r>
              <a:rPr lang="zh-TW" altLang="en-US" dirty="0" smtClean="0"/>
              <a:t>假設建立了</a:t>
            </a:r>
            <a:r>
              <a:rPr lang="en-US" altLang="zh-TW" dirty="0" smtClean="0"/>
              <a:t>4</a:t>
            </a:r>
            <a:r>
              <a:rPr lang="zh-TW" altLang="en-US" dirty="0" smtClean="0"/>
              <a:t>個圖說文字</a:t>
            </a:r>
            <a:r>
              <a:rPr lang="en-US" altLang="zh-TW" dirty="0" smtClean="0"/>
              <a:t>1~4)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在圖說文字</a:t>
            </a:r>
            <a:r>
              <a:rPr lang="en-US" altLang="zh-TW" dirty="0" smtClean="0"/>
              <a:t>1</a:t>
            </a:r>
            <a:r>
              <a:rPr lang="zh-TW" altLang="en-US" dirty="0" smtClean="0"/>
              <a:t>上按右鍵</a:t>
            </a:r>
            <a:r>
              <a:rPr lang="en-US" altLang="zh-TW" dirty="0" smtClean="0"/>
              <a:t>/</a:t>
            </a:r>
            <a:r>
              <a:rPr lang="zh-TW" altLang="en-US" dirty="0" smtClean="0"/>
              <a:t>編輯文字，</a:t>
            </a:r>
            <a:r>
              <a:rPr lang="zh-TW" altLang="en-US" b="1" u="sng" dirty="0" smtClean="0">
                <a:solidFill>
                  <a:srgbClr val="FF0000"/>
                </a:solidFill>
              </a:rPr>
              <a:t>輸入文字設定動畫效果後</a:t>
            </a:r>
            <a:r>
              <a:rPr lang="zh-TW" altLang="en-US" dirty="0" smtClean="0"/>
              <a:t>，在</a:t>
            </a:r>
            <a:r>
              <a:rPr lang="zh-TW" altLang="en-US" b="1" u="sng" dirty="0" smtClean="0">
                <a:solidFill>
                  <a:srgbClr val="FF0000"/>
                </a:solidFill>
              </a:rPr>
              <a:t>進階動畫</a:t>
            </a:r>
            <a:r>
              <a:rPr lang="en-US" altLang="zh-TW" b="1" u="sng" dirty="0" smtClean="0">
                <a:solidFill>
                  <a:srgbClr val="FF0000"/>
                </a:solidFill>
              </a:rPr>
              <a:t>/</a:t>
            </a:r>
            <a:r>
              <a:rPr lang="zh-TW" altLang="en-US" b="1" u="sng" dirty="0" smtClean="0">
                <a:solidFill>
                  <a:srgbClr val="FF0000"/>
                </a:solidFill>
              </a:rPr>
              <a:t>觸發程序</a:t>
            </a:r>
            <a:r>
              <a:rPr lang="en-US" altLang="zh-TW" b="1" u="sng" dirty="0" smtClean="0">
                <a:solidFill>
                  <a:srgbClr val="FF0000"/>
                </a:solidFill>
              </a:rPr>
              <a:t>/</a:t>
            </a:r>
            <a:r>
              <a:rPr lang="zh-TW" altLang="en-US" b="1" u="sng" dirty="0" smtClean="0">
                <a:solidFill>
                  <a:srgbClr val="FF0000"/>
                </a:solidFill>
              </a:rPr>
              <a:t>按一下時</a:t>
            </a:r>
            <a:r>
              <a:rPr lang="en-US" altLang="zh-TW" b="1" u="sng" dirty="0" smtClean="0">
                <a:solidFill>
                  <a:srgbClr val="FF0000"/>
                </a:solidFill>
              </a:rPr>
              <a:t>/</a:t>
            </a:r>
            <a:r>
              <a:rPr lang="zh-TW" altLang="en-US" b="1" u="sng" dirty="0" smtClean="0">
                <a:solidFill>
                  <a:srgbClr val="FF0000"/>
                </a:solidFill>
              </a:rPr>
              <a:t>選動作按鈕：自訂</a:t>
            </a:r>
            <a:r>
              <a:rPr lang="en-US" altLang="zh-TW" b="1" u="sng" dirty="0" smtClean="0">
                <a:solidFill>
                  <a:srgbClr val="FF0000"/>
                </a:solidFill>
              </a:rPr>
              <a:t>1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圖說文字</a:t>
            </a:r>
            <a:r>
              <a:rPr lang="en-US" altLang="zh-TW" dirty="0" smtClean="0"/>
              <a:t>2~4</a:t>
            </a:r>
            <a:r>
              <a:rPr lang="zh-TW" altLang="en-US" dirty="0" smtClean="0"/>
              <a:t>以此類推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2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自訂互動式按鈕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/>
              <a:t>插入</a:t>
            </a:r>
            <a:r>
              <a:rPr lang="en-US" altLang="zh-TW" dirty="0" smtClean="0"/>
              <a:t>/</a:t>
            </a:r>
            <a:r>
              <a:rPr lang="zh-TW" altLang="en-US" b="1" u="sng" dirty="0" smtClean="0">
                <a:solidFill>
                  <a:srgbClr val="FF0000"/>
                </a:solidFill>
              </a:rPr>
              <a:t>連結</a:t>
            </a:r>
            <a:r>
              <a:rPr lang="en-US" altLang="zh-TW" b="1" u="sng" dirty="0" smtClean="0">
                <a:solidFill>
                  <a:srgbClr val="FF0000"/>
                </a:solidFill>
              </a:rPr>
              <a:t>/</a:t>
            </a:r>
            <a:r>
              <a:rPr lang="zh-TW" altLang="en-US" b="1" u="sng" dirty="0" smtClean="0">
                <a:solidFill>
                  <a:srgbClr val="FF0000"/>
                </a:solidFill>
              </a:rPr>
              <a:t>動作</a:t>
            </a:r>
            <a:r>
              <a:rPr lang="en-US" altLang="zh-TW" dirty="0" smtClean="0"/>
              <a:t>/</a:t>
            </a:r>
            <a:r>
              <a:rPr lang="zh-TW" altLang="en-US" dirty="0" smtClean="0"/>
              <a:t>自訂動作</a:t>
            </a:r>
            <a:r>
              <a:rPr lang="en-US" altLang="zh-TW" dirty="0" smtClean="0"/>
              <a:t>/</a:t>
            </a:r>
            <a:r>
              <a:rPr lang="zh-TW" altLang="en-US" dirty="0" smtClean="0"/>
              <a:t>按滑鼠時的動作重新選取要</a:t>
            </a:r>
            <a:r>
              <a:rPr lang="zh-TW" altLang="en-US" b="1" u="sng" dirty="0" smtClean="0">
                <a:solidFill>
                  <a:srgbClr val="FF0000"/>
                </a:solidFill>
              </a:rPr>
              <a:t>跳到之投影片，如花博參觀人數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2803791"/>
            <a:ext cx="5274310" cy="3293692"/>
          </a:xfrm>
          <a:prstGeom prst="rect">
            <a:avLst/>
          </a:prstGeom>
        </p:spPr>
      </p:pic>
      <p:pic>
        <p:nvPicPr>
          <p:cNvPr id="4" name="圖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1" y="2727329"/>
            <a:ext cx="2736304" cy="3446617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65002"/>
            <a:ext cx="4320000" cy="288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9512" y="3645064"/>
            <a:ext cx="2520280" cy="360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57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世界最高的</a:t>
            </a:r>
            <a:r>
              <a:rPr lang="zh-TW" altLang="en-US" smtClean="0">
                <a:hlinkClick r:id="rId6" tooltip="山峰"/>
              </a:rPr>
              <a:t>山峰</a:t>
            </a:r>
            <a:r>
              <a:rPr lang="zh-TW" altLang="en-US" smtClean="0"/>
              <a:t> </a:t>
            </a:r>
          </a:p>
        </p:txBody>
      </p:sp>
      <p:sp>
        <p:nvSpPr>
          <p:cNvPr id="3076" name="AutoShape 4">
            <a:hlinkClick r:id="rId7" action="ppaction://hlinksldjump" highlightClick="1">
              <a:snd r:embed="rId8" name="cashreg.wav"/>
            </a:hlinkClick>
          </p:cNvPr>
          <p:cNvSpPr>
            <a:spLocks noChangeArrowheads="1"/>
          </p:cNvSpPr>
          <p:nvPr/>
        </p:nvSpPr>
        <p:spPr bwMode="auto">
          <a:xfrm>
            <a:off x="2484437" y="2420938"/>
            <a:ext cx="1368425" cy="100806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hlinkClick r:id="rId9" tooltip="珠穆朗瑪峰"/>
              </a:rPr>
              <a:t>珠穆朗瑪峰</a:t>
            </a:r>
            <a:r>
              <a:rPr lang="zh-TW" altLang="en-US" sz="1800" dirty="0"/>
              <a:t> </a:t>
            </a:r>
          </a:p>
        </p:txBody>
      </p:sp>
      <p:sp>
        <p:nvSpPr>
          <p:cNvPr id="3077" name="AutoShape 5">
            <a:hlinkClick r:id="rId7" action="ppaction://hlinksldjump" highlightClick="1">
              <a:snd r:embed="rId8" name="cashreg.wav"/>
            </a:hlinkClick>
          </p:cNvPr>
          <p:cNvSpPr>
            <a:spLocks noChangeArrowheads="1"/>
          </p:cNvSpPr>
          <p:nvPr/>
        </p:nvSpPr>
        <p:spPr bwMode="auto">
          <a:xfrm>
            <a:off x="4500563" y="2420938"/>
            <a:ext cx="1368425" cy="100806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hlinkClick r:id="rId10" tooltip="麦金利峰"/>
              </a:rPr>
              <a:t>麥金利峰</a:t>
            </a:r>
            <a:r>
              <a:rPr lang="zh-TW" altLang="en-US" sz="1800"/>
              <a:t> </a:t>
            </a:r>
          </a:p>
        </p:txBody>
      </p:sp>
      <p:sp>
        <p:nvSpPr>
          <p:cNvPr id="3078" name="AutoShape 6">
            <a:hlinkClick r:id="rId7" action="ppaction://hlinksldjump" highlightClick="1">
              <a:snd r:embed="rId8" name="cashreg.wav"/>
            </a:hlinkClick>
          </p:cNvPr>
          <p:cNvSpPr>
            <a:spLocks noChangeArrowheads="1"/>
          </p:cNvSpPr>
          <p:nvPr/>
        </p:nvSpPr>
        <p:spPr bwMode="auto">
          <a:xfrm>
            <a:off x="2484438" y="4581525"/>
            <a:ext cx="1368425" cy="1008063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hlinkClick r:id="rId11" tooltip="安地斯山脈"/>
              </a:rPr>
              <a:t>安地斯山脈</a:t>
            </a:r>
            <a:r>
              <a:rPr lang="zh-TW" altLang="en-US" sz="1800"/>
              <a:t> </a:t>
            </a:r>
          </a:p>
        </p:txBody>
      </p:sp>
      <p:sp>
        <p:nvSpPr>
          <p:cNvPr id="3079" name="AutoShape 7">
            <a:hlinkClick r:id="rId7" action="ppaction://hlinksldjump" highlightClick="1">
              <a:snd r:embed="rId8" name="cashreg.wav"/>
            </a:hlinkClick>
          </p:cNvPr>
          <p:cNvSpPr>
            <a:spLocks noChangeArrowheads="1"/>
          </p:cNvSpPr>
          <p:nvPr/>
        </p:nvSpPr>
        <p:spPr bwMode="auto">
          <a:xfrm>
            <a:off x="4500563" y="4581525"/>
            <a:ext cx="1368425" cy="1008063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chemeClr val="hlink"/>
                </a:solidFill>
              </a:rPr>
              <a:t>玉山</a:t>
            </a: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6372225" y="3644900"/>
            <a:ext cx="2160588" cy="1511300"/>
          </a:xfrm>
          <a:prstGeom prst="cloudCallout">
            <a:avLst>
              <a:gd name="adj1" fmla="val -80713"/>
              <a:gd name="adj2" fmla="val 57773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不對不對，它是台灣第一高峰喔！</a:t>
            </a: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6300788" y="1773238"/>
            <a:ext cx="2232025" cy="1368425"/>
          </a:xfrm>
          <a:prstGeom prst="cloudCallout">
            <a:avLst>
              <a:gd name="adj1" fmla="val -61949"/>
              <a:gd name="adj2" fmla="val 4698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我是第三名喔！再想想不到</a:t>
            </a:r>
            <a:r>
              <a:rPr lang="en-US" altLang="zh-TW" sz="1800"/>
              <a:t>^^</a:t>
            </a: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395288" y="1557338"/>
            <a:ext cx="1728787" cy="1871662"/>
          </a:xfrm>
          <a:prstGeom prst="cloudCallout">
            <a:avLst>
              <a:gd name="adj1" fmla="val 90681"/>
              <a:gd name="adj2" fmla="val 37532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好厲害喔</a:t>
            </a:r>
            <a:r>
              <a:rPr lang="en-US" altLang="zh-TW" sz="1800" dirty="0"/>
              <a:t>!</a:t>
            </a:r>
            <a:r>
              <a:rPr lang="zh-TW" altLang="en-US" sz="1800" dirty="0"/>
              <a:t>答對了耶</a:t>
            </a:r>
            <a:r>
              <a:rPr lang="en-US" altLang="zh-TW" sz="1800" dirty="0"/>
              <a:t>YP!!</a:t>
            </a: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395288" y="3860800"/>
            <a:ext cx="1728787" cy="1871663"/>
          </a:xfrm>
          <a:prstGeom prst="cloudCallout">
            <a:avLst>
              <a:gd name="adj1" fmla="val 84801"/>
              <a:gd name="adj2" fmla="val 26676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不對不對，它是最長的陸上</a:t>
            </a:r>
            <a:r>
              <a:rPr lang="zh-TW" altLang="en-US" sz="1800">
                <a:hlinkClick r:id="rId12" tooltip="山脈"/>
              </a:rPr>
              <a:t>山脈</a:t>
            </a:r>
            <a:r>
              <a:rPr lang="zh-TW" alt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  <p:bldLst>
      <p:bldP spid="3080" grpId="0" animBg="1"/>
      <p:bldP spid="3081" grpId="0" animBg="1"/>
      <p:bldP spid="3082" grpId="0" animBg="1"/>
      <p:bldP spid="30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ctrTitle"/>
          </p:nvPr>
        </p:nvSpPr>
        <p:spPr>
          <a:solidFill>
            <a:schemeClr val="bg1">
              <a:alpha val="41960"/>
            </a:schemeClr>
          </a:solidFill>
        </p:spPr>
        <p:txBody>
          <a:bodyPr/>
          <a:lstStyle/>
          <a:p>
            <a:pPr eaLnBrk="1" hangingPunct="1"/>
            <a:r>
              <a:rPr lang="en-US" altLang="zh-TW" smtClean="0"/>
              <a:t>2010</a:t>
            </a:r>
            <a:r>
              <a:rPr lang="zh-TW" altLang="en-US" smtClean="0"/>
              <a:t>臺北國際花卉博覽會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ubTitle" idx="1"/>
          </p:nvPr>
        </p:nvSpPr>
        <p:spPr>
          <a:solidFill>
            <a:schemeClr val="bg1">
              <a:alpha val="47058"/>
            </a:schemeClr>
          </a:solidFill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830149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u"/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花博參觀人數</a:t>
            </a:r>
          </a:p>
        </p:txBody>
      </p:sp>
      <p:sp>
        <p:nvSpPr>
          <p:cNvPr id="33796" name="AutoShape 4">
            <a:hlinkClick r:id="rId9" action="ppaction://hlinksldjump" highlightClick="1">
              <a:snd r:embed="rId5" name="type.wav"/>
            </a:hlinkClick>
          </p:cNvPr>
          <p:cNvSpPr>
            <a:spLocks noChangeArrowheads="1"/>
          </p:cNvSpPr>
          <p:nvPr/>
        </p:nvSpPr>
        <p:spPr bwMode="auto">
          <a:xfrm>
            <a:off x="2268538" y="2492375"/>
            <a:ext cx="1582737" cy="1081088"/>
          </a:xfrm>
          <a:prstGeom prst="actionButtonBlank">
            <a:avLst/>
          </a:prstGeom>
          <a:solidFill>
            <a:srgbClr val="F5A9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500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萬人次</a:t>
            </a:r>
          </a:p>
        </p:txBody>
      </p:sp>
      <p:sp>
        <p:nvSpPr>
          <p:cNvPr id="33797" name="AutoShape 5">
            <a:hlinkClick r:id="rId9" action="ppaction://hlinksldjump" highlightClick="1">
              <a:snd r:embed="rId5" name="type.wav"/>
            </a:hlinkClick>
          </p:cNvPr>
          <p:cNvSpPr>
            <a:spLocks noChangeArrowheads="1"/>
          </p:cNvSpPr>
          <p:nvPr/>
        </p:nvSpPr>
        <p:spPr bwMode="auto">
          <a:xfrm>
            <a:off x="4643438" y="2492375"/>
            <a:ext cx="1582737" cy="1081088"/>
          </a:xfrm>
          <a:prstGeom prst="actionButtonBlank">
            <a:avLst/>
          </a:prstGeom>
          <a:solidFill>
            <a:srgbClr val="F5A9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800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萬人次</a:t>
            </a:r>
          </a:p>
        </p:txBody>
      </p:sp>
      <p:sp>
        <p:nvSpPr>
          <p:cNvPr id="33798" name="AutoShape 6">
            <a:hlinkClick r:id="rId10" action="ppaction://hlinksldjump" highlightClick="1">
              <a:snd r:embed="rId5" name="type.wav"/>
            </a:hlinkClick>
          </p:cNvPr>
          <p:cNvSpPr>
            <a:spLocks noChangeArrowheads="1"/>
          </p:cNvSpPr>
          <p:nvPr/>
        </p:nvSpPr>
        <p:spPr bwMode="auto">
          <a:xfrm>
            <a:off x="2268538" y="4005263"/>
            <a:ext cx="1582737" cy="1081087"/>
          </a:xfrm>
          <a:prstGeom prst="actionButtonBlank">
            <a:avLst/>
          </a:prstGeom>
          <a:solidFill>
            <a:srgbClr val="F5A9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900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萬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  <a:hlinkClick r:id="rId9" action="ppaction://hlinksldjump"/>
              </a:rPr>
              <a:t>人次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799" name="AutoShape 7">
            <a:hlinkClick r:id="rId10" action="ppaction://hlinksldjump" highlightClick="1">
              <a:snd r:embed="rId5" name="type.wav"/>
            </a:hlinkClick>
          </p:cNvPr>
          <p:cNvSpPr>
            <a:spLocks noChangeArrowheads="1"/>
          </p:cNvSpPr>
          <p:nvPr/>
        </p:nvSpPr>
        <p:spPr bwMode="auto">
          <a:xfrm>
            <a:off x="4572000" y="4005263"/>
            <a:ext cx="1582738" cy="1081087"/>
          </a:xfrm>
          <a:prstGeom prst="actionButtonBlank">
            <a:avLst/>
          </a:prstGeom>
          <a:solidFill>
            <a:srgbClr val="F5A9E7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700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萬人次</a:t>
            </a: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6300788" y="1844675"/>
            <a:ext cx="1871662" cy="1008063"/>
          </a:xfrm>
          <a:prstGeom prst="cloudCallout">
            <a:avLst>
              <a:gd name="adj1" fmla="val -61449"/>
              <a:gd name="adj2" fmla="val 64171"/>
            </a:avLst>
          </a:prstGeom>
          <a:solidFill>
            <a:srgbClr val="FFFF99"/>
          </a:solidFill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不對喔，再猜猜看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^</a:t>
            </a:r>
            <a:r>
              <a: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＿</a:t>
            </a:r>
            <a:r>
              <a:rPr kumimoji="1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^</a:t>
            </a: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6443663" y="3789363"/>
            <a:ext cx="1944687" cy="936625"/>
          </a:xfrm>
          <a:prstGeom prst="wedgeRectCallout">
            <a:avLst>
              <a:gd name="adj1" fmla="val -70981"/>
              <a:gd name="adj2" fmla="val 54069"/>
            </a:avLst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加油</a:t>
            </a:r>
            <a:r>
              <a:rPr kumimoji="1" lang="en-US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!</a:t>
            </a: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再高一點</a:t>
            </a:r>
            <a:r>
              <a:rPr kumimoji="1" lang="en-US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!</a:t>
            </a: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395288" y="2133600"/>
            <a:ext cx="1655762" cy="1008063"/>
          </a:xfrm>
          <a:prstGeom prst="wedgeRoundRectCallout">
            <a:avLst>
              <a:gd name="adj1" fmla="val 68315"/>
              <a:gd name="adj2" fmla="val 36458"/>
              <a:gd name="adj3" fmla="val 16667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嗯</a:t>
            </a:r>
            <a:r>
              <a:rPr kumimoji="1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!</a:t>
            </a:r>
            <a:r>
              <a: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再想想其它答案喔</a:t>
            </a:r>
            <a:r>
              <a:rPr kumimoji="1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!</a:t>
            </a:r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539750" y="3573463"/>
            <a:ext cx="1655763" cy="1008062"/>
          </a:xfrm>
          <a:prstGeom prst="wedgeRoundRectCallout">
            <a:avLst>
              <a:gd name="adj1" fmla="val 74736"/>
              <a:gd name="adj2" fmla="val 61495"/>
              <a:gd name="adj3" fmla="val 16667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好厲害喔</a:t>
            </a:r>
            <a:r>
              <a:rPr kumimoji="1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!</a:t>
            </a:r>
            <a:r>
              <a: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贊</a:t>
            </a:r>
            <a:r>
              <a:rPr kumimoji="1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^+^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您答對了喔</a:t>
            </a:r>
            <a:r>
              <a:rPr kumimoji="1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21943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38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</p:childTnLst>
        </p:cTn>
      </p:par>
    </p:tnLst>
    <p:bldLst>
      <p:bldP spid="33800" grpId="0" animBg="1"/>
      <p:bldP spid="33802" grpId="0" animBg="1"/>
      <p:bldP spid="33803" grpId="0" animBg="1"/>
      <p:bldP spid="33803" grpId="1" animBg="1"/>
      <p:bldP spid="33803" grpId="2" animBg="1"/>
      <p:bldP spid="338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動作按鈕: 自訂 6">
            <a:hlinkClick r:id="rId6" action="ppaction://hlinksldjump" highlightClick="1">
              <a:snd r:embed="rId7" name="cashreg.wav"/>
            </a:hlinkClick>
          </p:cNvPr>
          <p:cNvSpPr/>
          <p:nvPr/>
        </p:nvSpPr>
        <p:spPr>
          <a:xfrm>
            <a:off x="2124075" y="2182813"/>
            <a:ext cx="1655763" cy="1152525"/>
          </a:xfrm>
          <a:prstGeom prst="actionButtonBlank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５００萬</a:t>
            </a:r>
          </a:p>
        </p:txBody>
      </p:sp>
      <p:sp>
        <p:nvSpPr>
          <p:cNvPr id="8" name="動作按鈕: 自訂 7">
            <a:hlinkClick r:id="rId6" action="ppaction://hlinksldjump" highlightClick="1">
              <a:snd r:embed="rId7" name="cashreg.wav"/>
            </a:hlinkClick>
          </p:cNvPr>
          <p:cNvSpPr/>
          <p:nvPr/>
        </p:nvSpPr>
        <p:spPr>
          <a:xfrm>
            <a:off x="4643438" y="2198688"/>
            <a:ext cx="1657350" cy="1150937"/>
          </a:xfrm>
          <a:prstGeom prst="actionButtonBlank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８００萬</a:t>
            </a:r>
          </a:p>
        </p:txBody>
      </p:sp>
      <p:sp>
        <p:nvSpPr>
          <p:cNvPr id="9" name="動作按鈕: 自訂 8">
            <a:hlinkClick r:id="rId6" action="ppaction://hlinksldjump" highlightClick="1">
              <a:snd r:embed="rId7" name="cashreg.wav"/>
            </a:hlinkClick>
          </p:cNvPr>
          <p:cNvSpPr/>
          <p:nvPr/>
        </p:nvSpPr>
        <p:spPr>
          <a:xfrm>
            <a:off x="2124075" y="4194175"/>
            <a:ext cx="1655763" cy="1152525"/>
          </a:xfrm>
          <a:prstGeom prst="actionButtonBlank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９００萬</a:t>
            </a:r>
          </a:p>
        </p:txBody>
      </p:sp>
      <p:sp>
        <p:nvSpPr>
          <p:cNvPr id="10" name="動作按鈕: 自訂 9">
            <a:hlinkClick r:id="rId6" action="ppaction://hlinksldjump" highlightClick="1">
              <a:snd r:embed="rId7" name="cashreg.wav"/>
            </a:hlinkClick>
          </p:cNvPr>
          <p:cNvSpPr/>
          <p:nvPr/>
        </p:nvSpPr>
        <p:spPr>
          <a:xfrm>
            <a:off x="4643438" y="4194175"/>
            <a:ext cx="1657350" cy="1152525"/>
          </a:xfrm>
          <a:prstGeom prst="actionButtonBlank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７００萬</a:t>
            </a:r>
          </a:p>
        </p:txBody>
      </p:sp>
      <p:sp>
        <p:nvSpPr>
          <p:cNvPr id="11" name="雲朵形圖說文字 10"/>
          <p:cNvSpPr/>
          <p:nvPr/>
        </p:nvSpPr>
        <p:spPr>
          <a:xfrm>
            <a:off x="6319838" y="1533525"/>
            <a:ext cx="1871662" cy="1439863"/>
          </a:xfrm>
          <a:prstGeom prst="cloudCallout">
            <a:avLst>
              <a:gd name="adj1" fmla="val -58278"/>
              <a:gd name="adj2" fmla="val 59325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不對喔，再猜猜看</a:t>
            </a:r>
            <a:endParaRPr kumimoji="1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^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＿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^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12" name="雲朵形圖說文字 11"/>
          <p:cNvSpPr/>
          <p:nvPr/>
        </p:nvSpPr>
        <p:spPr>
          <a:xfrm>
            <a:off x="6300788" y="3473450"/>
            <a:ext cx="1871662" cy="1439863"/>
          </a:xfrm>
          <a:prstGeom prst="cloudCallout">
            <a:avLst>
              <a:gd name="adj1" fmla="val -58278"/>
              <a:gd name="adj2" fmla="val 59325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加油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!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再高一點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!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15" name="橢圓形圖說文字 14"/>
          <p:cNvSpPr/>
          <p:nvPr/>
        </p:nvSpPr>
        <p:spPr>
          <a:xfrm>
            <a:off x="611188" y="1700213"/>
            <a:ext cx="1368425" cy="1457325"/>
          </a:xfrm>
          <a:prstGeom prst="wedgeEllipseCallout">
            <a:avLst>
              <a:gd name="adj1" fmla="val 62154"/>
              <a:gd name="adj2" fmla="val 26440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嗯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!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再想想其它答案喔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!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16" name="橢圓形圖說文字 15"/>
          <p:cNvSpPr/>
          <p:nvPr/>
        </p:nvSpPr>
        <p:spPr>
          <a:xfrm>
            <a:off x="250825" y="3473450"/>
            <a:ext cx="1873250" cy="1539875"/>
          </a:xfrm>
          <a:prstGeom prst="wedgeEllipseCallout">
            <a:avLst>
              <a:gd name="adj1" fmla="val 58812"/>
              <a:gd name="adj2" fmla="val 51557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好厲害喔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!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贊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^+^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您答對了喔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!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花博參觀人數</a:t>
            </a:r>
          </a:p>
        </p:txBody>
      </p:sp>
    </p:spTree>
    <p:extLst>
      <p:ext uri="{BB962C8B-B14F-4D97-AF65-F5344CB8AC3E}">
        <p14:creationId xmlns:p14="http://schemas.microsoft.com/office/powerpoint/2010/main" val="328384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2" grpId="2" animBg="1"/>
      <p:bldP spid="15" grpId="0" animBg="1"/>
      <p:bldP spid="15" grpId="1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主協辦單位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b="1" smtClean="0"/>
              <a:t>主辦單位</a:t>
            </a:r>
            <a:r>
              <a:rPr lang="en-US" altLang="zh-TW" sz="2800" b="1" smtClean="0"/>
              <a:t>︰</a:t>
            </a:r>
            <a:r>
              <a:rPr lang="zh-TW" altLang="en-US" sz="2800" b="1" smtClean="0"/>
              <a:t>台北市政府</a:t>
            </a:r>
            <a:br>
              <a:rPr lang="zh-TW" altLang="en-US" sz="2800" b="1" smtClean="0"/>
            </a:br>
            <a:endParaRPr lang="zh-TW" altLang="en-US" sz="2800" b="1" smtClean="0"/>
          </a:p>
          <a:p>
            <a:pPr eaLnBrk="1" hangingPunct="1"/>
            <a:r>
              <a:rPr lang="zh-TW" altLang="en-US" sz="2800" b="1" smtClean="0"/>
              <a:t>執行單位</a:t>
            </a:r>
            <a:r>
              <a:rPr lang="en-US" altLang="zh-TW" sz="2800" b="1" smtClean="0"/>
              <a:t>︰</a:t>
            </a:r>
            <a:r>
              <a:rPr lang="zh-TW" altLang="en-US" sz="2800" b="1" smtClean="0"/>
              <a:t>台灣大學計算機及資訊網路中心</a:t>
            </a:r>
            <a:br>
              <a:rPr lang="zh-TW" altLang="en-US" sz="2800" b="1" smtClean="0"/>
            </a:br>
            <a:endParaRPr lang="zh-TW" altLang="en-US" sz="2800" b="1" smtClean="0">
              <a:solidFill>
                <a:srgbClr val="323232"/>
              </a:solidFill>
            </a:endParaRPr>
          </a:p>
          <a:p>
            <a:pPr eaLnBrk="1" hangingPunct="1"/>
            <a:r>
              <a:rPr lang="zh-TW" altLang="en-US" sz="2800" b="1" smtClean="0"/>
              <a:t>策展人：台北市市長</a:t>
            </a:r>
          </a:p>
          <a:p>
            <a:pPr eaLnBrk="1" hangingPunct="1"/>
            <a:endParaRPr lang="zh-TW" altLang="en-US" sz="2800" b="1" smtClean="0"/>
          </a:p>
          <a:p>
            <a:pPr eaLnBrk="1" hangingPunct="1"/>
            <a:r>
              <a:rPr lang="zh-TW" altLang="en-US" sz="2800" b="1" smtClean="0"/>
              <a:t>贊助單位：</a:t>
            </a:r>
            <a:r>
              <a:rPr lang="en-US" altLang="zh-TW" sz="2800" b="1" smtClean="0"/>
              <a:t>xx</a:t>
            </a:r>
            <a:r>
              <a:rPr lang="zh-TW" altLang="en-US" sz="2800" b="1" smtClean="0"/>
              <a:t>公司</a:t>
            </a:r>
          </a:p>
        </p:txBody>
      </p:sp>
    </p:spTree>
    <p:extLst>
      <p:ext uri="{BB962C8B-B14F-4D97-AF65-F5344CB8AC3E}">
        <p14:creationId xmlns:p14="http://schemas.microsoft.com/office/powerpoint/2010/main" val="3994360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allAtOnce"/>
      <p:bldP spid="50179" grpI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編號版面配置區 5"/>
          <p:cNvSpPr txBox="1">
            <a:spLocks noGrp="1"/>
          </p:cNvSpPr>
          <p:nvPr/>
        </p:nvSpPr>
        <p:spPr bwMode="auto">
          <a:xfrm>
            <a:off x="8459788" y="6642100"/>
            <a:ext cx="64135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8006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93644581-2B32-46BB-9A8C-75AF676E153C}" type="slidenum">
              <a:rPr lang="en-US" altLang="zh-TW" sz="1000" b="0"/>
              <a:pPr algn="ctr" eaLnBrk="1" hangingPunct="1"/>
              <a:t>2</a:t>
            </a:fld>
            <a:endParaRPr lang="en-US" altLang="zh-TW" sz="1000" b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在投影片上加入動作按鈕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883295"/>
          </a:xfrm>
        </p:spPr>
        <p:txBody>
          <a:bodyPr/>
          <a:lstStyle/>
          <a:p>
            <a:r>
              <a:rPr lang="zh-TW" altLang="en-US" dirty="0" smtClean="0"/>
              <a:t>插入</a:t>
            </a:r>
            <a:r>
              <a:rPr lang="en-US" altLang="zh-TW" dirty="0" smtClean="0"/>
              <a:t>/</a:t>
            </a:r>
            <a:r>
              <a:rPr lang="zh-TW" altLang="en-US" dirty="0" smtClean="0"/>
              <a:t>圖案</a:t>
            </a:r>
            <a:r>
              <a:rPr lang="en-US" altLang="zh-TW" dirty="0" smtClean="0"/>
              <a:t>/</a:t>
            </a:r>
            <a:r>
              <a:rPr lang="zh-TW" altLang="en-US" dirty="0" smtClean="0"/>
              <a:t>動作案鈕</a:t>
            </a:r>
            <a:endParaRPr lang="zh-TW" alt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3"/>
          <a:stretch/>
        </p:blipFill>
        <p:spPr bwMode="auto">
          <a:xfrm>
            <a:off x="1043608" y="2420888"/>
            <a:ext cx="6048672" cy="348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10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編號版面配置區 5"/>
          <p:cNvSpPr txBox="1">
            <a:spLocks noGrp="1"/>
          </p:cNvSpPr>
          <p:nvPr/>
        </p:nvSpPr>
        <p:spPr bwMode="auto">
          <a:xfrm>
            <a:off x="8459788" y="6642100"/>
            <a:ext cx="64135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8006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93644581-2B32-46BB-9A8C-75AF676E153C}" type="slidenum">
              <a:rPr lang="en-US" altLang="zh-TW" sz="1000" b="0"/>
              <a:pPr algn="ctr" eaLnBrk="1" hangingPunct="1"/>
              <a:t>3</a:t>
            </a:fld>
            <a:endParaRPr lang="en-US" altLang="zh-TW" sz="1000" b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在投影片上加入動作按鈕</a:t>
            </a:r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6" y="2132856"/>
            <a:ext cx="76485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92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在投影片上加入動作按鈕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556792"/>
            <a:ext cx="7886700" cy="4620171"/>
          </a:xfrm>
        </p:spPr>
        <p:txBody>
          <a:bodyPr/>
          <a:lstStyle/>
          <a:p>
            <a:pPr eaLnBrk="1" hangingPunct="1"/>
            <a:r>
              <a:rPr lang="zh-TW" altLang="en-US" sz="2800" dirty="0" smtClean="0"/>
              <a:t>當選取按鈕圖案，並在投影片拉曳出範圍後，開啟的交談窗會自動設定成預設的動作，方便直接套用</a:t>
            </a:r>
            <a:endParaRPr lang="en-US" altLang="zh-TW" sz="2800" dirty="0" smtClean="0"/>
          </a:p>
          <a:p>
            <a:pPr eaLnBrk="1" hangingPunct="1"/>
            <a:r>
              <a:rPr lang="zh-TW" altLang="en-US" sz="2800" dirty="0" smtClean="0"/>
              <a:t>例如選擇      圖案，拉曳出按鈕後，交談窗會自動設定為</a:t>
            </a:r>
            <a:r>
              <a:rPr lang="zh-TW" altLang="en-US" sz="2800" b="1" dirty="0" smtClean="0">
                <a:solidFill>
                  <a:srgbClr val="FF6600"/>
                </a:solidFill>
              </a:rPr>
              <a:t>跳到：上一張投影片</a:t>
            </a:r>
            <a:endParaRPr lang="en-US" altLang="zh-TW" sz="2800" b="1" dirty="0" smtClean="0">
              <a:solidFill>
                <a:srgbClr val="FF6600"/>
              </a:solidFill>
            </a:endParaRPr>
          </a:p>
        </p:txBody>
      </p:sp>
      <p:sp>
        <p:nvSpPr>
          <p:cNvPr id="96260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5277F67-7F09-41FE-9260-D9A9F811A749}" type="slidenum">
              <a:rPr lang="en-US" altLang="zh-TW" smtClean="0"/>
              <a:pPr eaLnBrk="1" hangingPunct="1"/>
              <a:t>4</a:t>
            </a:fld>
            <a:endParaRPr lang="en-US" altLang="zh-TW"/>
          </a:p>
        </p:txBody>
      </p:sp>
      <p:pic>
        <p:nvPicPr>
          <p:cNvPr id="9626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51958"/>
            <a:ext cx="410592" cy="40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7" t="19473" r="3110" b="51118"/>
          <a:stretch/>
        </p:blipFill>
        <p:spPr bwMode="auto">
          <a:xfrm>
            <a:off x="1152600" y="4221088"/>
            <a:ext cx="5400600" cy="109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2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編號版面配置區 5"/>
          <p:cNvSpPr txBox="1">
            <a:spLocks noGrp="1"/>
          </p:cNvSpPr>
          <p:nvPr/>
        </p:nvSpPr>
        <p:spPr bwMode="auto">
          <a:xfrm>
            <a:off x="8459788" y="6642100"/>
            <a:ext cx="64135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8006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BCD0FC5D-CD01-4CE4-BDC7-8452AC53CA52}" type="slidenum">
              <a:rPr lang="en-US" altLang="zh-TW" sz="1000" b="0"/>
              <a:pPr algn="ctr" eaLnBrk="1" hangingPunct="1"/>
              <a:t>5</a:t>
            </a:fld>
            <a:endParaRPr lang="en-US" altLang="zh-TW" sz="1000" b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8851900" cy="1068388"/>
          </a:xfrm>
        </p:spPr>
        <p:txBody>
          <a:bodyPr/>
          <a:lstStyle/>
          <a:p>
            <a:pPr eaLnBrk="1" hangingPunct="1"/>
            <a:r>
              <a:rPr lang="zh-TW" altLang="en-US" smtClean="0"/>
              <a:t>在投影片上加入動作按鈕</a:t>
            </a: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314450"/>
            <a:ext cx="790575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14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在圖案上設定動作按鈕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53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將動畫開關設定在圖案上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844925"/>
          </a:xfrm>
        </p:spPr>
        <p:txBody>
          <a:bodyPr/>
          <a:lstStyle/>
          <a:p>
            <a:pPr eaLnBrk="1" hangingPunct="1"/>
            <a:r>
              <a:rPr lang="zh-TW" altLang="en-US" sz="2800" b="1" dirty="0" smtClean="0">
                <a:solidFill>
                  <a:srgbClr val="FF6600"/>
                </a:solidFill>
              </a:rPr>
              <a:t>動作按鈕</a:t>
            </a:r>
            <a:r>
              <a:rPr lang="zh-TW" altLang="en-US" sz="2800" dirty="0" smtClean="0"/>
              <a:t>也可以將</a:t>
            </a:r>
            <a:r>
              <a:rPr lang="zh-TW" altLang="en-US" sz="2800" dirty="0" smtClean="0">
                <a:solidFill>
                  <a:srgbClr val="CC0000"/>
                </a:solidFill>
              </a:rPr>
              <a:t>動畫的開關設置在</a:t>
            </a:r>
            <a:r>
              <a:rPr lang="zh-TW" altLang="en-US" sz="2800" dirty="0" smtClean="0"/>
              <a:t>投影片上的</a:t>
            </a:r>
            <a:r>
              <a:rPr lang="zh-TW" altLang="en-US" sz="2800" dirty="0" smtClean="0">
                <a:solidFill>
                  <a:srgbClr val="CC0000"/>
                </a:solidFill>
              </a:rPr>
              <a:t>物件</a:t>
            </a:r>
            <a:endParaRPr lang="en-US" altLang="zh-TW" sz="2800" dirty="0" smtClean="0">
              <a:solidFill>
                <a:srgbClr val="CC0000"/>
              </a:solidFill>
            </a:endParaRPr>
          </a:p>
          <a:p>
            <a:pPr eaLnBrk="1" hangingPunct="1"/>
            <a:r>
              <a:rPr lang="zh-TW" altLang="en-US" sz="2800" dirty="0" smtClean="0"/>
              <a:t>假設</a:t>
            </a:r>
            <a:r>
              <a:rPr lang="zh-TW" altLang="en-US" sz="2800" dirty="0" smtClean="0"/>
              <a:t>在放映</a:t>
            </a:r>
            <a:r>
              <a:rPr lang="zh-TW" altLang="en-US" sz="2800" dirty="0" smtClean="0"/>
              <a:t>時</a:t>
            </a:r>
            <a:r>
              <a:rPr lang="zh-TW" altLang="en-US" sz="2800" dirty="0" smtClean="0">
                <a:solidFill>
                  <a:srgbClr val="0070C0"/>
                </a:solidFill>
              </a:rPr>
              <a:t>按一下 </a:t>
            </a:r>
            <a:r>
              <a:rPr lang="en-US" altLang="zh-TW" sz="2800" dirty="0" smtClean="0">
                <a:solidFill>
                  <a:srgbClr val="0070C0"/>
                </a:solidFill>
              </a:rPr>
              <a:t>“</a:t>
            </a:r>
            <a:r>
              <a:rPr lang="zh-TW" altLang="en-US" sz="2800" dirty="0" smtClean="0">
                <a:solidFill>
                  <a:srgbClr val="0070C0"/>
                </a:solidFill>
              </a:rPr>
              <a:t>滑鼠</a:t>
            </a:r>
            <a:r>
              <a:rPr lang="en-US" altLang="zh-TW" sz="2800" dirty="0" smtClean="0">
                <a:solidFill>
                  <a:srgbClr val="0070C0"/>
                </a:solidFill>
              </a:rPr>
              <a:t>” </a:t>
            </a:r>
            <a:r>
              <a:rPr lang="zh-TW" altLang="en-US" sz="2800" dirty="0" smtClean="0">
                <a:solidFill>
                  <a:srgbClr val="0070C0"/>
                </a:solidFill>
              </a:rPr>
              <a:t>圖案</a:t>
            </a:r>
            <a:r>
              <a:rPr lang="zh-TW" altLang="en-US" sz="2800" dirty="0" smtClean="0"/>
              <a:t>，播放</a:t>
            </a:r>
            <a:r>
              <a:rPr lang="zh-TW" altLang="en-US" sz="2800" dirty="0" smtClean="0">
                <a:solidFill>
                  <a:srgbClr val="0070C0"/>
                </a:solidFill>
              </a:rPr>
              <a:t>標題動畫</a:t>
            </a:r>
            <a:endParaRPr lang="en-US" altLang="zh-TW" sz="2800" dirty="0" smtClean="0">
              <a:solidFill>
                <a:srgbClr val="0070C0"/>
              </a:solidFill>
            </a:endParaRPr>
          </a:p>
        </p:txBody>
      </p:sp>
      <p:sp>
        <p:nvSpPr>
          <p:cNvPr id="97284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BB3CDB8-D32B-418B-A7EA-5914AC78162E}" type="slidenum">
              <a:rPr lang="en-US" altLang="zh-TW"/>
              <a:pPr eaLnBrk="1" hangingPunct="1"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060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動作按鈕</a:t>
            </a:r>
          </a:p>
        </p:txBody>
      </p:sp>
      <p:sp>
        <p:nvSpPr>
          <p:cNvPr id="5123" name="內容版面配置區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6138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先</a:t>
            </a:r>
            <a:r>
              <a:rPr lang="zh-TW" altLang="en-US" b="1" dirty="0" smtClean="0"/>
              <a:t>插入圖案</a:t>
            </a:r>
            <a:r>
              <a:rPr lang="zh-TW" altLang="en-US" b="1" dirty="0" smtClean="0">
                <a:solidFill>
                  <a:srgbClr val="FF0000"/>
                </a:solidFill>
              </a:rPr>
              <a:t>設定好動畫效果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zh-TW" altLang="en-US" dirty="0" smtClean="0"/>
              <a:t>選取設定好動畫圖案如太陽</a:t>
            </a:r>
            <a:r>
              <a:rPr lang="en-US" altLang="zh-TW" dirty="0" smtClean="0"/>
              <a:t>(SUN)</a:t>
            </a:r>
            <a:r>
              <a:rPr lang="zh-TW" altLang="en-US" dirty="0" smtClean="0"/>
              <a:t>，在</a:t>
            </a:r>
            <a:r>
              <a:rPr lang="zh-TW" altLang="en-US" dirty="0" smtClean="0">
                <a:solidFill>
                  <a:srgbClr val="FF0000"/>
                </a:solidFill>
              </a:rPr>
              <a:t>動畫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</a:rPr>
              <a:t>進階動畫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</a:rPr>
              <a:t>觸發程式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</a:rPr>
              <a:t>按一下時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zh-TW" altLang="en-US" dirty="0" smtClean="0"/>
              <a:t>選要換的圖案，如笑臉</a:t>
            </a:r>
            <a:r>
              <a:rPr lang="en-US" altLang="zh-TW" dirty="0" smtClean="0"/>
              <a:t>(Smile)</a:t>
            </a:r>
            <a:endParaRPr lang="zh-TW" altLang="en-US" dirty="0" smtClean="0"/>
          </a:p>
          <a:p>
            <a:pPr eaLnBrk="1" hangingPunct="1"/>
            <a:endParaRPr lang="zh-TW" altLang="en-US" dirty="0" smtClean="0"/>
          </a:p>
        </p:txBody>
      </p:sp>
      <p:sp>
        <p:nvSpPr>
          <p:cNvPr id="6" name="笑臉 5"/>
          <p:cNvSpPr/>
          <p:nvPr/>
        </p:nvSpPr>
        <p:spPr>
          <a:xfrm>
            <a:off x="1547664" y="4293590"/>
            <a:ext cx="2376264" cy="1584176"/>
          </a:xfrm>
          <a:prstGeom prst="smileyFace">
            <a:avLst/>
          </a:prstGeom>
          <a:solidFill>
            <a:srgbClr val="FFC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dirty="0"/>
              <a:t>Smile</a:t>
            </a:r>
            <a:endParaRPr lang="zh-TW" altLang="en-US" dirty="0"/>
          </a:p>
        </p:txBody>
      </p:sp>
      <p:sp>
        <p:nvSpPr>
          <p:cNvPr id="7" name="太陽 6"/>
          <p:cNvSpPr/>
          <p:nvPr/>
        </p:nvSpPr>
        <p:spPr>
          <a:xfrm>
            <a:off x="4716016" y="4005064"/>
            <a:ext cx="2232248" cy="2376264"/>
          </a:xfrm>
          <a:prstGeom prst="sun">
            <a:avLst/>
          </a:prstGeom>
          <a:solidFill>
            <a:srgbClr val="FF0000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dirty="0"/>
              <a:t>SUN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362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將動畫開關設定在圖案上</a:t>
            </a:r>
          </a:p>
        </p:txBody>
      </p:sp>
      <p:sp>
        <p:nvSpPr>
          <p:cNvPr id="98307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BDE4A98-D907-491D-AA7F-C72F6DD4BA5A}" type="slidenum">
              <a:rPr lang="en-US" altLang="zh-TW"/>
              <a:pPr eaLnBrk="1" hangingPunct="1"/>
              <a:t>9</a:t>
            </a:fld>
            <a:endParaRPr lang="en-US" altLang="zh-TW"/>
          </a:p>
        </p:txBody>
      </p:sp>
      <p:sp>
        <p:nvSpPr>
          <p:cNvPr id="98308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7363"/>
          </a:xfrm>
        </p:spPr>
        <p:txBody>
          <a:bodyPr/>
          <a:lstStyle/>
          <a:p>
            <a:pPr eaLnBrk="1" hangingPunct="1"/>
            <a:r>
              <a:rPr lang="zh-TW" altLang="en-US" sz="2800" dirty="0" smtClean="0"/>
              <a:t>先插入圖案設定好動畫效果</a:t>
            </a:r>
            <a:endParaRPr lang="en-US" altLang="zh-TW" sz="2800" dirty="0" smtClean="0"/>
          </a:p>
          <a:p>
            <a:pPr eaLnBrk="1" hangingPunct="1"/>
            <a:r>
              <a:rPr lang="zh-TW" altLang="en-US" sz="2800" dirty="0" smtClean="0"/>
              <a:t>選取設定好動畫圖案</a:t>
            </a:r>
            <a:r>
              <a:rPr lang="en-US" altLang="zh-TW" sz="2800" dirty="0" smtClean="0"/>
              <a:t>(Smile)</a:t>
            </a:r>
            <a:r>
              <a:rPr lang="zh-TW" altLang="en-US" sz="2800" dirty="0" smtClean="0"/>
              <a:t>，在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動畫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/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進階動畫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/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觸發程式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/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按一下時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/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選要換的圖案</a:t>
            </a:r>
            <a:r>
              <a:rPr lang="zh-TW" altLang="en-US" sz="2800" dirty="0" smtClean="0"/>
              <a:t>，如笑臉</a:t>
            </a:r>
            <a:r>
              <a:rPr lang="en-US" altLang="zh-TW" sz="2800" dirty="0" smtClean="0"/>
              <a:t>7</a:t>
            </a:r>
            <a:endParaRPr lang="zh-TW" altLang="en-US" sz="2800" dirty="0" smtClean="0"/>
          </a:p>
          <a:p>
            <a:pPr eaLnBrk="1" hangingPunct="1"/>
            <a:endParaRPr lang="zh-TW" altLang="en-US" dirty="0" smtClean="0"/>
          </a:p>
        </p:txBody>
      </p:sp>
      <p:sp>
        <p:nvSpPr>
          <p:cNvPr id="8" name="笑臉 7"/>
          <p:cNvSpPr/>
          <p:nvPr/>
        </p:nvSpPr>
        <p:spPr>
          <a:xfrm>
            <a:off x="2771800" y="4365104"/>
            <a:ext cx="2016100" cy="1512168"/>
          </a:xfrm>
          <a:prstGeom prst="smileyFac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isometricOffAxis1Left"/>
              <a:lightRig rig="threePt" dir="t"/>
            </a:scene3d>
          </a:bodyPr>
          <a:lstStyle/>
          <a:p>
            <a:pPr algn="ctr">
              <a:defRPr/>
            </a:pPr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83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834760"/>
            <a:ext cx="31432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橢圓 4"/>
          <p:cNvSpPr/>
          <p:nvPr/>
        </p:nvSpPr>
        <p:spPr>
          <a:xfrm>
            <a:off x="810596" y="3717032"/>
            <a:ext cx="1980000" cy="1125840"/>
          </a:xfrm>
          <a:prstGeom prst="ellipse">
            <a:avLst/>
          </a:prstGeom>
          <a:solidFill>
            <a:srgbClr val="FF99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600" dirty="0"/>
              <a:t>Smile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860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訂設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自訂設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555</Words>
  <Application>Microsoft Office PowerPoint</Application>
  <PresentationFormat>如螢幕大小 (4:3)</PresentationFormat>
  <Paragraphs>76</Paragraphs>
  <Slides>17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新細明體</vt:lpstr>
      <vt:lpstr>Arial</vt:lpstr>
      <vt:lpstr>Calibri</vt:lpstr>
      <vt:lpstr>預設簡報設計</vt:lpstr>
      <vt:lpstr>2_自訂設計</vt:lpstr>
      <vt:lpstr>自訂動畫-動作按鈕</vt:lpstr>
      <vt:lpstr>在投影片上加入動作按鈕</vt:lpstr>
      <vt:lpstr>在投影片上加入動作按鈕</vt:lpstr>
      <vt:lpstr>在投影片上加入動作按鈕</vt:lpstr>
      <vt:lpstr>在投影片上加入動作按鈕</vt:lpstr>
      <vt:lpstr>在圖案上設定動作按鈕</vt:lpstr>
      <vt:lpstr>將動畫開關設定在圖案上</vt:lpstr>
      <vt:lpstr>動作按鈕</vt:lpstr>
      <vt:lpstr>將動畫開關設定在圖案上</vt:lpstr>
      <vt:lpstr>自訂互動式按鈕</vt:lpstr>
      <vt:lpstr>自訂互動式按鈕</vt:lpstr>
      <vt:lpstr>自訂互動式按鈕</vt:lpstr>
      <vt:lpstr>世界最高的山峰 </vt:lpstr>
      <vt:lpstr>2010臺北國際花卉博覽會</vt:lpstr>
      <vt:lpstr>花博參觀人數</vt:lpstr>
      <vt:lpstr>花博參觀人數</vt:lpstr>
      <vt:lpstr>主協辦單位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redchamber</dc:creator>
  <cp:lastModifiedBy>redchamber '</cp:lastModifiedBy>
  <cp:revision>49</cp:revision>
  <dcterms:created xsi:type="dcterms:W3CDTF">2007-02-04T15:15:15Z</dcterms:created>
  <dcterms:modified xsi:type="dcterms:W3CDTF">2018-05-22T00:18:13Z</dcterms:modified>
</cp:coreProperties>
</file>