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22" r:id="rId2"/>
    <p:sldMasterId id="2147483840" r:id="rId3"/>
  </p:sldMasterIdLst>
  <p:sldIdLst>
    <p:sldId id="256" r:id="rId4"/>
    <p:sldId id="257" r:id="rId5"/>
    <p:sldId id="259" r:id="rId6"/>
    <p:sldId id="258" r:id="rId7"/>
    <p:sldId id="260" r:id="rId8"/>
    <p:sldId id="261" r:id="rId9"/>
    <p:sldId id="262" r:id="rId10"/>
    <p:sldId id="265" r:id="rId11"/>
    <p:sldId id="263" r:id="rId12"/>
    <p:sldId id="264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7798" autoAdjust="0"/>
  </p:normalViewPr>
  <p:slideViewPr>
    <p:cSldViewPr snapToGrid="0">
      <p:cViewPr varScale="1">
        <p:scale>
          <a:sx n="109" d="100"/>
          <a:sy n="109" d="100"/>
        </p:scale>
        <p:origin x="-53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F77E7-8522-4A99-AFB9-E58FBE1A3116}" type="doc">
      <dgm:prSet loTypeId="urn:microsoft.com/office/officeart/2005/8/layout/cycle2" loCatId="cycle" qsTypeId="urn:microsoft.com/office/officeart/2005/8/quickstyle/3d2" qsCatId="3D" csTypeId="urn:microsoft.com/office/officeart/2005/8/colors/colorful1" csCatId="colorful"/>
      <dgm:spPr/>
      <dgm:t>
        <a:bodyPr/>
        <a:lstStyle/>
        <a:p>
          <a:endParaRPr lang="zh-TW" altLang="en-US"/>
        </a:p>
      </dgm:t>
    </dgm:pt>
    <dgm:pt modelId="{BDD9E8EF-E7B2-4F11-90E7-3F66C3739A81}">
      <dgm:prSet/>
      <dgm:spPr/>
      <dgm:t>
        <a:bodyPr/>
        <a:lstStyle/>
        <a:p>
          <a:pPr rtl="0"/>
          <a:r>
            <a:rPr lang="zh-TW" smtClean="0"/>
            <a:t>營運</a:t>
          </a:r>
          <a:endParaRPr lang="zh-TW"/>
        </a:p>
      </dgm:t>
    </dgm:pt>
    <dgm:pt modelId="{6A408ACE-11ED-4282-8505-25782B1F956D}" type="parTrans" cxnId="{CF5E1439-AFD6-4E2F-8F7D-7B52BE5B21E9}">
      <dgm:prSet/>
      <dgm:spPr/>
      <dgm:t>
        <a:bodyPr/>
        <a:lstStyle/>
        <a:p>
          <a:endParaRPr lang="zh-TW" altLang="en-US"/>
        </a:p>
      </dgm:t>
    </dgm:pt>
    <dgm:pt modelId="{C0BC6E32-FB6D-4FEE-A772-5A2F90D4FD88}" type="sibTrans" cxnId="{CF5E1439-AFD6-4E2F-8F7D-7B52BE5B21E9}">
      <dgm:prSet/>
      <dgm:spPr/>
      <dgm:t>
        <a:bodyPr/>
        <a:lstStyle/>
        <a:p>
          <a:endParaRPr lang="zh-TW" altLang="en-US"/>
        </a:p>
      </dgm:t>
    </dgm:pt>
    <dgm:pt modelId="{98D675BF-6DD4-4BAA-8E68-364D0B20527A}">
      <dgm:prSet/>
      <dgm:spPr/>
      <dgm:t>
        <a:bodyPr/>
        <a:lstStyle/>
        <a:p>
          <a:pPr rtl="0"/>
          <a:r>
            <a:rPr lang="zh-TW" dirty="0" smtClean="0"/>
            <a:t>支援</a:t>
          </a:r>
          <a:endParaRPr lang="zh-TW" dirty="0"/>
        </a:p>
      </dgm:t>
    </dgm:pt>
    <dgm:pt modelId="{B707F66A-596D-47F5-B95B-ED0F2075CA0B}" type="parTrans" cxnId="{AFE1EE45-EC33-4310-AF6E-887D27F68213}">
      <dgm:prSet/>
      <dgm:spPr/>
      <dgm:t>
        <a:bodyPr/>
        <a:lstStyle/>
        <a:p>
          <a:endParaRPr lang="zh-TW" altLang="en-US"/>
        </a:p>
      </dgm:t>
    </dgm:pt>
    <dgm:pt modelId="{A8118097-B4F4-4AF8-853C-EDFA4A10AA7E}" type="sibTrans" cxnId="{AFE1EE45-EC33-4310-AF6E-887D27F68213}">
      <dgm:prSet/>
      <dgm:spPr/>
      <dgm:t>
        <a:bodyPr/>
        <a:lstStyle/>
        <a:p>
          <a:endParaRPr lang="zh-TW" altLang="en-US"/>
        </a:p>
      </dgm:t>
    </dgm:pt>
    <dgm:pt modelId="{7164D59F-42AA-4023-9912-7A5547C89A33}">
      <dgm:prSet/>
      <dgm:spPr/>
      <dgm:t>
        <a:bodyPr/>
        <a:lstStyle/>
        <a:p>
          <a:pPr rtl="0"/>
          <a:r>
            <a:rPr lang="zh-TW" dirty="0" smtClean="0"/>
            <a:t>最佳化</a:t>
          </a:r>
          <a:endParaRPr lang="zh-TW" dirty="0"/>
        </a:p>
      </dgm:t>
    </dgm:pt>
    <dgm:pt modelId="{C1A4B263-C17E-4A63-B3A2-070B523ADA8A}" type="parTrans" cxnId="{E48A6A06-120B-4A15-8616-846B4B9A0B81}">
      <dgm:prSet/>
      <dgm:spPr/>
      <dgm:t>
        <a:bodyPr/>
        <a:lstStyle/>
        <a:p>
          <a:endParaRPr lang="zh-TW" altLang="en-US"/>
        </a:p>
      </dgm:t>
    </dgm:pt>
    <dgm:pt modelId="{345F0D1E-E7E0-4D78-854F-B0767490EDE5}" type="sibTrans" cxnId="{E48A6A06-120B-4A15-8616-846B4B9A0B81}">
      <dgm:prSet/>
      <dgm:spPr/>
      <dgm:t>
        <a:bodyPr/>
        <a:lstStyle/>
        <a:p>
          <a:endParaRPr lang="zh-TW" altLang="en-US"/>
        </a:p>
      </dgm:t>
    </dgm:pt>
    <dgm:pt modelId="{6788DB81-CD73-4414-823A-BAFEF879308A}">
      <dgm:prSet/>
      <dgm:spPr/>
      <dgm:t>
        <a:bodyPr/>
        <a:lstStyle/>
        <a:p>
          <a:pPr rtl="0"/>
          <a:r>
            <a:rPr lang="zh-TW" smtClean="0"/>
            <a:t>變革</a:t>
          </a:r>
          <a:endParaRPr lang="zh-TW"/>
        </a:p>
      </dgm:t>
    </dgm:pt>
    <dgm:pt modelId="{EC677E1F-8433-4B1D-A192-3842B3744760}" type="parTrans" cxnId="{4B848289-86D1-45EA-A79F-0075EA2C50AF}">
      <dgm:prSet/>
      <dgm:spPr/>
      <dgm:t>
        <a:bodyPr/>
        <a:lstStyle/>
        <a:p>
          <a:endParaRPr lang="zh-TW" altLang="en-US"/>
        </a:p>
      </dgm:t>
    </dgm:pt>
    <dgm:pt modelId="{1010FA23-FC8D-4357-9A84-170EE3F09299}" type="sibTrans" cxnId="{4B848289-86D1-45EA-A79F-0075EA2C50AF}">
      <dgm:prSet/>
      <dgm:spPr/>
      <dgm:t>
        <a:bodyPr/>
        <a:lstStyle/>
        <a:p>
          <a:endParaRPr lang="zh-TW" altLang="en-US"/>
        </a:p>
      </dgm:t>
    </dgm:pt>
    <dgm:pt modelId="{232402AC-C798-4A01-A845-0FE7615082D9}" type="pres">
      <dgm:prSet presAssocID="{E55F77E7-8522-4A99-AFB9-E58FBE1A31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1110250-5B59-48E3-AD18-08CD629C4BFD}" type="pres">
      <dgm:prSet presAssocID="{BDD9E8EF-E7B2-4F11-90E7-3F66C3739A8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4B272F-81E4-495F-84B9-9F10832288F0}" type="pres">
      <dgm:prSet presAssocID="{C0BC6E32-FB6D-4FEE-A772-5A2F90D4FD88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5EF09C22-DF2A-4BF3-A435-A6C346914374}" type="pres">
      <dgm:prSet presAssocID="{C0BC6E32-FB6D-4FEE-A772-5A2F90D4FD88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0F9EBE1E-1714-4573-B22D-DDFB3A6DD33C}" type="pres">
      <dgm:prSet presAssocID="{98D675BF-6DD4-4BAA-8E68-364D0B20527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1ED741-9C43-4B0B-A6C4-37B5DF7AEBB3}" type="pres">
      <dgm:prSet presAssocID="{A8118097-B4F4-4AF8-853C-EDFA4A10AA7E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A0BCB4E1-8C22-424E-AE0F-C602A733A874}" type="pres">
      <dgm:prSet presAssocID="{A8118097-B4F4-4AF8-853C-EDFA4A10AA7E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EAA07E2A-9BC6-400D-9436-32EA3A0DB6E8}" type="pres">
      <dgm:prSet presAssocID="{7164D59F-42AA-4023-9912-7A5547C89A3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3A0A46-9397-430F-ABD5-FBDC105B6254}" type="pres">
      <dgm:prSet presAssocID="{345F0D1E-E7E0-4D78-854F-B0767490EDE5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9C79BF77-1B2E-4D95-9A67-7C0C437BADBA}" type="pres">
      <dgm:prSet presAssocID="{345F0D1E-E7E0-4D78-854F-B0767490EDE5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39A7FC4B-57CD-4005-A13A-B448F89265BA}" type="pres">
      <dgm:prSet presAssocID="{6788DB81-CD73-4414-823A-BAFEF879308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7DD468-F1B9-4F7F-B14B-CEDE4F5CF7C0}" type="pres">
      <dgm:prSet presAssocID="{1010FA23-FC8D-4357-9A84-170EE3F09299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BAB222F9-6C86-485D-985E-C5248EDA0957}" type="pres">
      <dgm:prSet presAssocID="{1010FA23-FC8D-4357-9A84-170EE3F09299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6E9CCAEA-B9C8-4DCF-B331-862B91468006}" type="presOf" srcId="{C0BC6E32-FB6D-4FEE-A772-5A2F90D4FD88}" destId="{5EF09C22-DF2A-4BF3-A435-A6C346914374}" srcOrd="1" destOrd="0" presId="urn:microsoft.com/office/officeart/2005/8/layout/cycle2"/>
    <dgm:cxn modelId="{974756F4-98A2-4D14-A5A8-D8AD378C3560}" type="presOf" srcId="{6788DB81-CD73-4414-823A-BAFEF879308A}" destId="{39A7FC4B-57CD-4005-A13A-B448F89265BA}" srcOrd="0" destOrd="0" presId="urn:microsoft.com/office/officeart/2005/8/layout/cycle2"/>
    <dgm:cxn modelId="{B06A63CC-31B9-4244-8A1D-D537CCFCA994}" type="presOf" srcId="{345F0D1E-E7E0-4D78-854F-B0767490EDE5}" destId="{1B3A0A46-9397-430F-ABD5-FBDC105B6254}" srcOrd="0" destOrd="0" presId="urn:microsoft.com/office/officeart/2005/8/layout/cycle2"/>
    <dgm:cxn modelId="{662540A9-0D36-4496-B891-B44DDF1F2FFB}" type="presOf" srcId="{345F0D1E-E7E0-4D78-854F-B0767490EDE5}" destId="{9C79BF77-1B2E-4D95-9A67-7C0C437BADBA}" srcOrd="1" destOrd="0" presId="urn:microsoft.com/office/officeart/2005/8/layout/cycle2"/>
    <dgm:cxn modelId="{D961DE5B-C019-4294-BE0B-FB03A75B1F33}" type="presOf" srcId="{E55F77E7-8522-4A99-AFB9-E58FBE1A3116}" destId="{232402AC-C798-4A01-A845-0FE7615082D9}" srcOrd="0" destOrd="0" presId="urn:microsoft.com/office/officeart/2005/8/layout/cycle2"/>
    <dgm:cxn modelId="{943D993E-B9AE-4451-A4FE-D8A97419FCF7}" type="presOf" srcId="{A8118097-B4F4-4AF8-853C-EDFA4A10AA7E}" destId="{A0BCB4E1-8C22-424E-AE0F-C602A733A874}" srcOrd="1" destOrd="0" presId="urn:microsoft.com/office/officeart/2005/8/layout/cycle2"/>
    <dgm:cxn modelId="{4B848289-86D1-45EA-A79F-0075EA2C50AF}" srcId="{E55F77E7-8522-4A99-AFB9-E58FBE1A3116}" destId="{6788DB81-CD73-4414-823A-BAFEF879308A}" srcOrd="3" destOrd="0" parTransId="{EC677E1F-8433-4B1D-A192-3842B3744760}" sibTransId="{1010FA23-FC8D-4357-9A84-170EE3F09299}"/>
    <dgm:cxn modelId="{702197BD-11C5-4476-8CE5-F258FDF1FA72}" type="presOf" srcId="{7164D59F-42AA-4023-9912-7A5547C89A33}" destId="{EAA07E2A-9BC6-400D-9436-32EA3A0DB6E8}" srcOrd="0" destOrd="0" presId="urn:microsoft.com/office/officeart/2005/8/layout/cycle2"/>
    <dgm:cxn modelId="{E48A6A06-120B-4A15-8616-846B4B9A0B81}" srcId="{E55F77E7-8522-4A99-AFB9-E58FBE1A3116}" destId="{7164D59F-42AA-4023-9912-7A5547C89A33}" srcOrd="2" destOrd="0" parTransId="{C1A4B263-C17E-4A63-B3A2-070B523ADA8A}" sibTransId="{345F0D1E-E7E0-4D78-854F-B0767490EDE5}"/>
    <dgm:cxn modelId="{394A2F6D-8C67-4019-8339-6C654C1D6CAC}" type="presOf" srcId="{1010FA23-FC8D-4357-9A84-170EE3F09299}" destId="{297DD468-F1B9-4F7F-B14B-CEDE4F5CF7C0}" srcOrd="0" destOrd="0" presId="urn:microsoft.com/office/officeart/2005/8/layout/cycle2"/>
    <dgm:cxn modelId="{CF5E1439-AFD6-4E2F-8F7D-7B52BE5B21E9}" srcId="{E55F77E7-8522-4A99-AFB9-E58FBE1A3116}" destId="{BDD9E8EF-E7B2-4F11-90E7-3F66C3739A81}" srcOrd="0" destOrd="0" parTransId="{6A408ACE-11ED-4282-8505-25782B1F956D}" sibTransId="{C0BC6E32-FB6D-4FEE-A772-5A2F90D4FD88}"/>
    <dgm:cxn modelId="{9073D9CF-0D7F-47DE-BF4B-12A024DDAD97}" type="presOf" srcId="{1010FA23-FC8D-4357-9A84-170EE3F09299}" destId="{BAB222F9-6C86-485D-985E-C5248EDA0957}" srcOrd="1" destOrd="0" presId="urn:microsoft.com/office/officeart/2005/8/layout/cycle2"/>
    <dgm:cxn modelId="{299081D3-236B-43B8-BCC8-37CF905E26C0}" type="presOf" srcId="{A8118097-B4F4-4AF8-853C-EDFA4A10AA7E}" destId="{9E1ED741-9C43-4B0B-A6C4-37B5DF7AEBB3}" srcOrd="0" destOrd="0" presId="urn:microsoft.com/office/officeart/2005/8/layout/cycle2"/>
    <dgm:cxn modelId="{EE86910B-B4C6-44D5-B804-96C7D2DA49CB}" type="presOf" srcId="{98D675BF-6DD4-4BAA-8E68-364D0B20527A}" destId="{0F9EBE1E-1714-4573-B22D-DDFB3A6DD33C}" srcOrd="0" destOrd="0" presId="urn:microsoft.com/office/officeart/2005/8/layout/cycle2"/>
    <dgm:cxn modelId="{E550325E-3DCB-4088-A267-068ABCACB4D6}" type="presOf" srcId="{BDD9E8EF-E7B2-4F11-90E7-3F66C3739A81}" destId="{21110250-5B59-48E3-AD18-08CD629C4BFD}" srcOrd="0" destOrd="0" presId="urn:microsoft.com/office/officeart/2005/8/layout/cycle2"/>
    <dgm:cxn modelId="{AFE1EE45-EC33-4310-AF6E-887D27F68213}" srcId="{E55F77E7-8522-4A99-AFB9-E58FBE1A3116}" destId="{98D675BF-6DD4-4BAA-8E68-364D0B20527A}" srcOrd="1" destOrd="0" parTransId="{B707F66A-596D-47F5-B95B-ED0F2075CA0B}" sibTransId="{A8118097-B4F4-4AF8-853C-EDFA4A10AA7E}"/>
    <dgm:cxn modelId="{DF0EED88-9670-478A-906E-72CCB36512F1}" type="presOf" srcId="{C0BC6E32-FB6D-4FEE-A772-5A2F90D4FD88}" destId="{044B272F-81E4-495F-84B9-9F10832288F0}" srcOrd="0" destOrd="0" presId="urn:microsoft.com/office/officeart/2005/8/layout/cycle2"/>
    <dgm:cxn modelId="{7E3A359D-6B39-4F08-ABBF-89DDECA46379}" type="presParOf" srcId="{232402AC-C798-4A01-A845-0FE7615082D9}" destId="{21110250-5B59-48E3-AD18-08CD629C4BFD}" srcOrd="0" destOrd="0" presId="urn:microsoft.com/office/officeart/2005/8/layout/cycle2"/>
    <dgm:cxn modelId="{27D111D0-A912-4DC4-B134-03D7D0DDFD04}" type="presParOf" srcId="{232402AC-C798-4A01-A845-0FE7615082D9}" destId="{044B272F-81E4-495F-84B9-9F10832288F0}" srcOrd="1" destOrd="0" presId="urn:microsoft.com/office/officeart/2005/8/layout/cycle2"/>
    <dgm:cxn modelId="{BAE60219-DDE5-45DC-8604-E669A2E4E78E}" type="presParOf" srcId="{044B272F-81E4-495F-84B9-9F10832288F0}" destId="{5EF09C22-DF2A-4BF3-A435-A6C346914374}" srcOrd="0" destOrd="0" presId="urn:microsoft.com/office/officeart/2005/8/layout/cycle2"/>
    <dgm:cxn modelId="{74483842-BEE5-4264-97E3-AA611D97F03A}" type="presParOf" srcId="{232402AC-C798-4A01-A845-0FE7615082D9}" destId="{0F9EBE1E-1714-4573-B22D-DDFB3A6DD33C}" srcOrd="2" destOrd="0" presId="urn:microsoft.com/office/officeart/2005/8/layout/cycle2"/>
    <dgm:cxn modelId="{10BFEB6F-3CC1-441A-AF7A-1E7EF704A108}" type="presParOf" srcId="{232402AC-C798-4A01-A845-0FE7615082D9}" destId="{9E1ED741-9C43-4B0B-A6C4-37B5DF7AEBB3}" srcOrd="3" destOrd="0" presId="urn:microsoft.com/office/officeart/2005/8/layout/cycle2"/>
    <dgm:cxn modelId="{382159D5-8A5C-439E-92DD-92DD6F868477}" type="presParOf" srcId="{9E1ED741-9C43-4B0B-A6C4-37B5DF7AEBB3}" destId="{A0BCB4E1-8C22-424E-AE0F-C602A733A874}" srcOrd="0" destOrd="0" presId="urn:microsoft.com/office/officeart/2005/8/layout/cycle2"/>
    <dgm:cxn modelId="{604A5FA2-CD9C-49F9-918E-0A01893FCD37}" type="presParOf" srcId="{232402AC-C798-4A01-A845-0FE7615082D9}" destId="{EAA07E2A-9BC6-400D-9436-32EA3A0DB6E8}" srcOrd="4" destOrd="0" presId="urn:microsoft.com/office/officeart/2005/8/layout/cycle2"/>
    <dgm:cxn modelId="{8FB27687-543C-4BCD-BA27-9C9CF2EA6CBB}" type="presParOf" srcId="{232402AC-C798-4A01-A845-0FE7615082D9}" destId="{1B3A0A46-9397-430F-ABD5-FBDC105B6254}" srcOrd="5" destOrd="0" presId="urn:microsoft.com/office/officeart/2005/8/layout/cycle2"/>
    <dgm:cxn modelId="{ABAB2177-F876-42AC-AF18-7B20D2969636}" type="presParOf" srcId="{1B3A0A46-9397-430F-ABD5-FBDC105B6254}" destId="{9C79BF77-1B2E-4D95-9A67-7C0C437BADBA}" srcOrd="0" destOrd="0" presId="urn:microsoft.com/office/officeart/2005/8/layout/cycle2"/>
    <dgm:cxn modelId="{8F973760-6F83-4514-ADEF-D6FA97C10EA6}" type="presParOf" srcId="{232402AC-C798-4A01-A845-0FE7615082D9}" destId="{39A7FC4B-57CD-4005-A13A-B448F89265BA}" srcOrd="6" destOrd="0" presId="urn:microsoft.com/office/officeart/2005/8/layout/cycle2"/>
    <dgm:cxn modelId="{B5BAF081-1E41-4668-9D54-A400464C184B}" type="presParOf" srcId="{232402AC-C798-4A01-A845-0FE7615082D9}" destId="{297DD468-F1B9-4F7F-B14B-CEDE4F5CF7C0}" srcOrd="7" destOrd="0" presId="urn:microsoft.com/office/officeart/2005/8/layout/cycle2"/>
    <dgm:cxn modelId="{F619AE5B-9569-42B8-86EE-13B45BAFA6E0}" type="presParOf" srcId="{297DD468-F1B9-4F7F-B14B-CEDE4F5CF7C0}" destId="{BAB222F9-6C86-485D-985E-C5248EDA095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5F77E7-8522-4A99-AFB9-E58FBE1A3116}" type="doc">
      <dgm:prSet loTypeId="urn:microsoft.com/office/officeart/2005/8/layout/cycle2" loCatId="cycle" qsTypeId="urn:microsoft.com/office/officeart/2005/8/quickstyle/3d2" qsCatId="3D" csTypeId="urn:microsoft.com/office/officeart/2005/8/colors/colorful1" csCatId="colorful"/>
      <dgm:spPr/>
      <dgm:t>
        <a:bodyPr/>
        <a:lstStyle/>
        <a:p>
          <a:endParaRPr lang="zh-TW" altLang="en-US"/>
        </a:p>
      </dgm:t>
    </dgm:pt>
    <dgm:pt modelId="{BDD9E8EF-E7B2-4F11-90E7-3F66C3739A81}">
      <dgm:prSet/>
      <dgm:spPr/>
      <dgm:t>
        <a:bodyPr/>
        <a:lstStyle/>
        <a:p>
          <a:pPr rtl="0"/>
          <a:r>
            <a:rPr lang="zh-TW" smtClean="0"/>
            <a:t>營運</a:t>
          </a:r>
          <a:endParaRPr lang="zh-TW"/>
        </a:p>
      </dgm:t>
    </dgm:pt>
    <dgm:pt modelId="{6A408ACE-11ED-4282-8505-25782B1F956D}" type="parTrans" cxnId="{CF5E1439-AFD6-4E2F-8F7D-7B52BE5B21E9}">
      <dgm:prSet/>
      <dgm:spPr/>
      <dgm:t>
        <a:bodyPr/>
        <a:lstStyle/>
        <a:p>
          <a:endParaRPr lang="zh-TW" altLang="en-US"/>
        </a:p>
      </dgm:t>
    </dgm:pt>
    <dgm:pt modelId="{C0BC6E32-FB6D-4FEE-A772-5A2F90D4FD88}" type="sibTrans" cxnId="{CF5E1439-AFD6-4E2F-8F7D-7B52BE5B21E9}">
      <dgm:prSet/>
      <dgm:spPr/>
      <dgm:t>
        <a:bodyPr/>
        <a:lstStyle/>
        <a:p>
          <a:endParaRPr lang="zh-TW" altLang="en-US"/>
        </a:p>
      </dgm:t>
    </dgm:pt>
    <dgm:pt modelId="{98D675BF-6DD4-4BAA-8E68-364D0B20527A}">
      <dgm:prSet/>
      <dgm:spPr/>
      <dgm:t>
        <a:bodyPr/>
        <a:lstStyle/>
        <a:p>
          <a:pPr rtl="0"/>
          <a:r>
            <a:rPr lang="zh-TW" dirty="0" smtClean="0"/>
            <a:t>支援</a:t>
          </a:r>
          <a:endParaRPr lang="zh-TW" dirty="0"/>
        </a:p>
      </dgm:t>
    </dgm:pt>
    <dgm:pt modelId="{B707F66A-596D-47F5-B95B-ED0F2075CA0B}" type="parTrans" cxnId="{AFE1EE45-EC33-4310-AF6E-887D27F68213}">
      <dgm:prSet/>
      <dgm:spPr/>
      <dgm:t>
        <a:bodyPr/>
        <a:lstStyle/>
        <a:p>
          <a:endParaRPr lang="zh-TW" altLang="en-US"/>
        </a:p>
      </dgm:t>
    </dgm:pt>
    <dgm:pt modelId="{A8118097-B4F4-4AF8-853C-EDFA4A10AA7E}" type="sibTrans" cxnId="{AFE1EE45-EC33-4310-AF6E-887D27F68213}">
      <dgm:prSet/>
      <dgm:spPr/>
      <dgm:t>
        <a:bodyPr/>
        <a:lstStyle/>
        <a:p>
          <a:endParaRPr lang="zh-TW" altLang="en-US"/>
        </a:p>
      </dgm:t>
    </dgm:pt>
    <dgm:pt modelId="{7164D59F-42AA-4023-9912-7A5547C89A33}">
      <dgm:prSet/>
      <dgm:spPr/>
      <dgm:t>
        <a:bodyPr/>
        <a:lstStyle/>
        <a:p>
          <a:pPr rtl="0"/>
          <a:r>
            <a:rPr lang="zh-TW" dirty="0" smtClean="0"/>
            <a:t>最佳化</a:t>
          </a:r>
          <a:endParaRPr lang="zh-TW" dirty="0"/>
        </a:p>
      </dgm:t>
    </dgm:pt>
    <dgm:pt modelId="{C1A4B263-C17E-4A63-B3A2-070B523ADA8A}" type="parTrans" cxnId="{E48A6A06-120B-4A15-8616-846B4B9A0B81}">
      <dgm:prSet/>
      <dgm:spPr/>
      <dgm:t>
        <a:bodyPr/>
        <a:lstStyle/>
        <a:p>
          <a:endParaRPr lang="zh-TW" altLang="en-US"/>
        </a:p>
      </dgm:t>
    </dgm:pt>
    <dgm:pt modelId="{345F0D1E-E7E0-4D78-854F-B0767490EDE5}" type="sibTrans" cxnId="{E48A6A06-120B-4A15-8616-846B4B9A0B81}">
      <dgm:prSet/>
      <dgm:spPr/>
      <dgm:t>
        <a:bodyPr/>
        <a:lstStyle/>
        <a:p>
          <a:endParaRPr lang="zh-TW" altLang="en-US"/>
        </a:p>
      </dgm:t>
    </dgm:pt>
    <dgm:pt modelId="{6788DB81-CD73-4414-823A-BAFEF879308A}">
      <dgm:prSet/>
      <dgm:spPr/>
      <dgm:t>
        <a:bodyPr/>
        <a:lstStyle/>
        <a:p>
          <a:pPr rtl="0"/>
          <a:r>
            <a:rPr lang="zh-TW" smtClean="0"/>
            <a:t>變革</a:t>
          </a:r>
          <a:endParaRPr lang="zh-TW"/>
        </a:p>
      </dgm:t>
    </dgm:pt>
    <dgm:pt modelId="{EC677E1F-8433-4B1D-A192-3842B3744760}" type="parTrans" cxnId="{4B848289-86D1-45EA-A79F-0075EA2C50AF}">
      <dgm:prSet/>
      <dgm:spPr/>
      <dgm:t>
        <a:bodyPr/>
        <a:lstStyle/>
        <a:p>
          <a:endParaRPr lang="zh-TW" altLang="en-US"/>
        </a:p>
      </dgm:t>
    </dgm:pt>
    <dgm:pt modelId="{1010FA23-FC8D-4357-9A84-170EE3F09299}" type="sibTrans" cxnId="{4B848289-86D1-45EA-A79F-0075EA2C50AF}">
      <dgm:prSet/>
      <dgm:spPr/>
      <dgm:t>
        <a:bodyPr/>
        <a:lstStyle/>
        <a:p>
          <a:endParaRPr lang="zh-TW" altLang="en-US"/>
        </a:p>
      </dgm:t>
    </dgm:pt>
    <dgm:pt modelId="{232402AC-C798-4A01-A845-0FE7615082D9}" type="pres">
      <dgm:prSet presAssocID="{E55F77E7-8522-4A99-AFB9-E58FBE1A31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1110250-5B59-48E3-AD18-08CD629C4BFD}" type="pres">
      <dgm:prSet presAssocID="{BDD9E8EF-E7B2-4F11-90E7-3F66C3739A8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4B272F-81E4-495F-84B9-9F10832288F0}" type="pres">
      <dgm:prSet presAssocID="{C0BC6E32-FB6D-4FEE-A772-5A2F90D4FD88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5EF09C22-DF2A-4BF3-A435-A6C346914374}" type="pres">
      <dgm:prSet presAssocID="{C0BC6E32-FB6D-4FEE-A772-5A2F90D4FD88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0F9EBE1E-1714-4573-B22D-DDFB3A6DD33C}" type="pres">
      <dgm:prSet presAssocID="{98D675BF-6DD4-4BAA-8E68-364D0B20527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1ED741-9C43-4B0B-A6C4-37B5DF7AEBB3}" type="pres">
      <dgm:prSet presAssocID="{A8118097-B4F4-4AF8-853C-EDFA4A10AA7E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A0BCB4E1-8C22-424E-AE0F-C602A733A874}" type="pres">
      <dgm:prSet presAssocID="{A8118097-B4F4-4AF8-853C-EDFA4A10AA7E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EAA07E2A-9BC6-400D-9436-32EA3A0DB6E8}" type="pres">
      <dgm:prSet presAssocID="{7164D59F-42AA-4023-9912-7A5547C89A3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3A0A46-9397-430F-ABD5-FBDC105B6254}" type="pres">
      <dgm:prSet presAssocID="{345F0D1E-E7E0-4D78-854F-B0767490EDE5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9C79BF77-1B2E-4D95-9A67-7C0C437BADBA}" type="pres">
      <dgm:prSet presAssocID="{345F0D1E-E7E0-4D78-854F-B0767490EDE5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39A7FC4B-57CD-4005-A13A-B448F89265BA}" type="pres">
      <dgm:prSet presAssocID="{6788DB81-CD73-4414-823A-BAFEF879308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7DD468-F1B9-4F7F-B14B-CEDE4F5CF7C0}" type="pres">
      <dgm:prSet presAssocID="{1010FA23-FC8D-4357-9A84-170EE3F09299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BAB222F9-6C86-485D-985E-C5248EDA0957}" type="pres">
      <dgm:prSet presAssocID="{1010FA23-FC8D-4357-9A84-170EE3F09299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90461915-4903-44DF-8125-6A553C81D50A}" type="presOf" srcId="{A8118097-B4F4-4AF8-853C-EDFA4A10AA7E}" destId="{9E1ED741-9C43-4B0B-A6C4-37B5DF7AEBB3}" srcOrd="0" destOrd="0" presId="urn:microsoft.com/office/officeart/2005/8/layout/cycle2"/>
    <dgm:cxn modelId="{F1E1A8D3-0EF8-43F0-A682-96421075B1AB}" type="presOf" srcId="{E55F77E7-8522-4A99-AFB9-E58FBE1A3116}" destId="{232402AC-C798-4A01-A845-0FE7615082D9}" srcOrd="0" destOrd="0" presId="urn:microsoft.com/office/officeart/2005/8/layout/cycle2"/>
    <dgm:cxn modelId="{1266C1AF-494D-4646-A955-A1771608BF12}" type="presOf" srcId="{6788DB81-CD73-4414-823A-BAFEF879308A}" destId="{39A7FC4B-57CD-4005-A13A-B448F89265BA}" srcOrd="0" destOrd="0" presId="urn:microsoft.com/office/officeart/2005/8/layout/cycle2"/>
    <dgm:cxn modelId="{611EA73C-E8F8-4A12-A445-E549AD039D3C}" type="presOf" srcId="{345F0D1E-E7E0-4D78-854F-B0767490EDE5}" destId="{9C79BF77-1B2E-4D95-9A67-7C0C437BADBA}" srcOrd="1" destOrd="0" presId="urn:microsoft.com/office/officeart/2005/8/layout/cycle2"/>
    <dgm:cxn modelId="{7FDC8C30-47EF-44C8-B757-FD382842A174}" type="presOf" srcId="{A8118097-B4F4-4AF8-853C-EDFA4A10AA7E}" destId="{A0BCB4E1-8C22-424E-AE0F-C602A733A874}" srcOrd="1" destOrd="0" presId="urn:microsoft.com/office/officeart/2005/8/layout/cycle2"/>
    <dgm:cxn modelId="{A9E8BCAF-06FE-4963-BF69-E09F31D17393}" type="presOf" srcId="{1010FA23-FC8D-4357-9A84-170EE3F09299}" destId="{297DD468-F1B9-4F7F-B14B-CEDE4F5CF7C0}" srcOrd="0" destOrd="0" presId="urn:microsoft.com/office/officeart/2005/8/layout/cycle2"/>
    <dgm:cxn modelId="{4B848289-86D1-45EA-A79F-0075EA2C50AF}" srcId="{E55F77E7-8522-4A99-AFB9-E58FBE1A3116}" destId="{6788DB81-CD73-4414-823A-BAFEF879308A}" srcOrd="3" destOrd="0" parTransId="{EC677E1F-8433-4B1D-A192-3842B3744760}" sibTransId="{1010FA23-FC8D-4357-9A84-170EE3F09299}"/>
    <dgm:cxn modelId="{8B15061E-E71E-4576-904C-84B5FBC5AD1D}" type="presOf" srcId="{345F0D1E-E7E0-4D78-854F-B0767490EDE5}" destId="{1B3A0A46-9397-430F-ABD5-FBDC105B6254}" srcOrd="0" destOrd="0" presId="urn:microsoft.com/office/officeart/2005/8/layout/cycle2"/>
    <dgm:cxn modelId="{B928DB69-18EC-4B37-8833-E93B0674735A}" type="presOf" srcId="{C0BC6E32-FB6D-4FEE-A772-5A2F90D4FD88}" destId="{5EF09C22-DF2A-4BF3-A435-A6C346914374}" srcOrd="1" destOrd="0" presId="urn:microsoft.com/office/officeart/2005/8/layout/cycle2"/>
    <dgm:cxn modelId="{68183181-4BD2-4CA0-B6AD-53AFA9B25D3C}" type="presOf" srcId="{BDD9E8EF-E7B2-4F11-90E7-3F66C3739A81}" destId="{21110250-5B59-48E3-AD18-08CD629C4BFD}" srcOrd="0" destOrd="0" presId="urn:microsoft.com/office/officeart/2005/8/layout/cycle2"/>
    <dgm:cxn modelId="{E48A6A06-120B-4A15-8616-846B4B9A0B81}" srcId="{E55F77E7-8522-4A99-AFB9-E58FBE1A3116}" destId="{7164D59F-42AA-4023-9912-7A5547C89A33}" srcOrd="2" destOrd="0" parTransId="{C1A4B263-C17E-4A63-B3A2-070B523ADA8A}" sibTransId="{345F0D1E-E7E0-4D78-854F-B0767490EDE5}"/>
    <dgm:cxn modelId="{C6EB2A6E-F064-4561-BB89-551269476464}" type="presOf" srcId="{98D675BF-6DD4-4BAA-8E68-364D0B20527A}" destId="{0F9EBE1E-1714-4573-B22D-DDFB3A6DD33C}" srcOrd="0" destOrd="0" presId="urn:microsoft.com/office/officeart/2005/8/layout/cycle2"/>
    <dgm:cxn modelId="{CF5E1439-AFD6-4E2F-8F7D-7B52BE5B21E9}" srcId="{E55F77E7-8522-4A99-AFB9-E58FBE1A3116}" destId="{BDD9E8EF-E7B2-4F11-90E7-3F66C3739A81}" srcOrd="0" destOrd="0" parTransId="{6A408ACE-11ED-4282-8505-25782B1F956D}" sibTransId="{C0BC6E32-FB6D-4FEE-A772-5A2F90D4FD88}"/>
    <dgm:cxn modelId="{C0E6B897-B1E5-475D-83BE-A8934AC5C2B1}" type="presOf" srcId="{7164D59F-42AA-4023-9912-7A5547C89A33}" destId="{EAA07E2A-9BC6-400D-9436-32EA3A0DB6E8}" srcOrd="0" destOrd="0" presId="urn:microsoft.com/office/officeart/2005/8/layout/cycle2"/>
    <dgm:cxn modelId="{775EDC3E-E6D6-4B2C-A374-6A84B3302CD0}" type="presOf" srcId="{1010FA23-FC8D-4357-9A84-170EE3F09299}" destId="{BAB222F9-6C86-485D-985E-C5248EDA0957}" srcOrd="1" destOrd="0" presId="urn:microsoft.com/office/officeart/2005/8/layout/cycle2"/>
    <dgm:cxn modelId="{AFE1EE45-EC33-4310-AF6E-887D27F68213}" srcId="{E55F77E7-8522-4A99-AFB9-E58FBE1A3116}" destId="{98D675BF-6DD4-4BAA-8E68-364D0B20527A}" srcOrd="1" destOrd="0" parTransId="{B707F66A-596D-47F5-B95B-ED0F2075CA0B}" sibTransId="{A8118097-B4F4-4AF8-853C-EDFA4A10AA7E}"/>
    <dgm:cxn modelId="{22628E22-7698-4085-AED5-17C3B3366827}" type="presOf" srcId="{C0BC6E32-FB6D-4FEE-A772-5A2F90D4FD88}" destId="{044B272F-81E4-495F-84B9-9F10832288F0}" srcOrd="0" destOrd="0" presId="urn:microsoft.com/office/officeart/2005/8/layout/cycle2"/>
    <dgm:cxn modelId="{CB0458AE-1D94-4F7A-B2A5-168CDD3EDEFD}" type="presParOf" srcId="{232402AC-C798-4A01-A845-0FE7615082D9}" destId="{21110250-5B59-48E3-AD18-08CD629C4BFD}" srcOrd="0" destOrd="0" presId="urn:microsoft.com/office/officeart/2005/8/layout/cycle2"/>
    <dgm:cxn modelId="{9997447E-40C1-4BA1-92BF-10B5EDC698F7}" type="presParOf" srcId="{232402AC-C798-4A01-A845-0FE7615082D9}" destId="{044B272F-81E4-495F-84B9-9F10832288F0}" srcOrd="1" destOrd="0" presId="urn:microsoft.com/office/officeart/2005/8/layout/cycle2"/>
    <dgm:cxn modelId="{CE7EB291-7D84-4420-AFBB-71CABC26CDC1}" type="presParOf" srcId="{044B272F-81E4-495F-84B9-9F10832288F0}" destId="{5EF09C22-DF2A-4BF3-A435-A6C346914374}" srcOrd="0" destOrd="0" presId="urn:microsoft.com/office/officeart/2005/8/layout/cycle2"/>
    <dgm:cxn modelId="{865A3F15-9DBB-4392-AB23-6ECF73AA06BB}" type="presParOf" srcId="{232402AC-C798-4A01-A845-0FE7615082D9}" destId="{0F9EBE1E-1714-4573-B22D-DDFB3A6DD33C}" srcOrd="2" destOrd="0" presId="urn:microsoft.com/office/officeart/2005/8/layout/cycle2"/>
    <dgm:cxn modelId="{502F92F3-5AD3-4790-9171-2B57D18B91A8}" type="presParOf" srcId="{232402AC-C798-4A01-A845-0FE7615082D9}" destId="{9E1ED741-9C43-4B0B-A6C4-37B5DF7AEBB3}" srcOrd="3" destOrd="0" presId="urn:microsoft.com/office/officeart/2005/8/layout/cycle2"/>
    <dgm:cxn modelId="{40D877AD-B3C8-45F8-BE51-3ADE8DD1F6D3}" type="presParOf" srcId="{9E1ED741-9C43-4B0B-A6C4-37B5DF7AEBB3}" destId="{A0BCB4E1-8C22-424E-AE0F-C602A733A874}" srcOrd="0" destOrd="0" presId="urn:microsoft.com/office/officeart/2005/8/layout/cycle2"/>
    <dgm:cxn modelId="{1A9D99DC-C3BA-42AD-A3B9-8BC9350D405F}" type="presParOf" srcId="{232402AC-C798-4A01-A845-0FE7615082D9}" destId="{EAA07E2A-9BC6-400D-9436-32EA3A0DB6E8}" srcOrd="4" destOrd="0" presId="urn:microsoft.com/office/officeart/2005/8/layout/cycle2"/>
    <dgm:cxn modelId="{0DCEEFD2-3008-4B14-9423-36798D23780A}" type="presParOf" srcId="{232402AC-C798-4A01-A845-0FE7615082D9}" destId="{1B3A0A46-9397-430F-ABD5-FBDC105B6254}" srcOrd="5" destOrd="0" presId="urn:microsoft.com/office/officeart/2005/8/layout/cycle2"/>
    <dgm:cxn modelId="{E35E915F-0CA9-4B6C-8385-705B4B205706}" type="presParOf" srcId="{1B3A0A46-9397-430F-ABD5-FBDC105B6254}" destId="{9C79BF77-1B2E-4D95-9A67-7C0C437BADBA}" srcOrd="0" destOrd="0" presId="urn:microsoft.com/office/officeart/2005/8/layout/cycle2"/>
    <dgm:cxn modelId="{94E94311-6CE2-4AE2-B43F-3AB730986067}" type="presParOf" srcId="{232402AC-C798-4A01-A845-0FE7615082D9}" destId="{39A7FC4B-57CD-4005-A13A-B448F89265BA}" srcOrd="6" destOrd="0" presId="urn:microsoft.com/office/officeart/2005/8/layout/cycle2"/>
    <dgm:cxn modelId="{503E1D6E-86DC-4942-B502-160CF04AD22B}" type="presParOf" srcId="{232402AC-C798-4A01-A845-0FE7615082D9}" destId="{297DD468-F1B9-4F7F-B14B-CEDE4F5CF7C0}" srcOrd="7" destOrd="0" presId="urn:microsoft.com/office/officeart/2005/8/layout/cycle2"/>
    <dgm:cxn modelId="{48403B6B-E4CD-4CB1-9B90-6742E109D6AC}" type="presParOf" srcId="{297DD468-F1B9-4F7F-B14B-CEDE4F5CF7C0}" destId="{BAB222F9-6C86-485D-985E-C5248EDA095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10250-5B59-48E3-AD18-08CD629C4BFD}">
      <dsp:nvSpPr>
        <dsp:cNvPr id="0" name=""/>
        <dsp:cNvSpPr/>
      </dsp:nvSpPr>
      <dsp:spPr>
        <a:xfrm>
          <a:off x="4527205" y="1195"/>
          <a:ext cx="1299264" cy="129926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kern="1200" smtClean="0"/>
            <a:t>營運</a:t>
          </a:r>
          <a:endParaRPr lang="zh-TW" sz="2200" kern="1200"/>
        </a:p>
      </dsp:txBody>
      <dsp:txXfrm>
        <a:off x="4717478" y="191468"/>
        <a:ext cx="918718" cy="918718"/>
      </dsp:txXfrm>
    </dsp:sp>
    <dsp:sp modelId="{044B272F-81E4-495F-84B9-9F10832288F0}">
      <dsp:nvSpPr>
        <dsp:cNvPr id="0" name=""/>
        <dsp:cNvSpPr/>
      </dsp:nvSpPr>
      <dsp:spPr>
        <a:xfrm rot="2700000">
          <a:off x="5686912" y="1114071"/>
          <a:ext cx="344838" cy="438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5702062" y="1165196"/>
        <a:ext cx="241387" cy="263101"/>
      </dsp:txXfrm>
    </dsp:sp>
    <dsp:sp modelId="{0F9EBE1E-1714-4573-B22D-DDFB3A6DD33C}">
      <dsp:nvSpPr>
        <dsp:cNvPr id="0" name=""/>
        <dsp:cNvSpPr/>
      </dsp:nvSpPr>
      <dsp:spPr>
        <a:xfrm>
          <a:off x="5905995" y="1379986"/>
          <a:ext cx="1299264" cy="129926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kern="1200" dirty="0" smtClean="0"/>
            <a:t>支援</a:t>
          </a:r>
          <a:endParaRPr lang="zh-TW" sz="2200" kern="1200" dirty="0"/>
        </a:p>
      </dsp:txBody>
      <dsp:txXfrm>
        <a:off x="6096268" y="1570259"/>
        <a:ext cx="918718" cy="918718"/>
      </dsp:txXfrm>
    </dsp:sp>
    <dsp:sp modelId="{9E1ED741-9C43-4B0B-A6C4-37B5DF7AEBB3}">
      <dsp:nvSpPr>
        <dsp:cNvPr id="0" name=""/>
        <dsp:cNvSpPr/>
      </dsp:nvSpPr>
      <dsp:spPr>
        <a:xfrm rot="8100000">
          <a:off x="5700714" y="2492861"/>
          <a:ext cx="344838" cy="438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 rot="10800000">
        <a:off x="5789015" y="2543986"/>
        <a:ext cx="241387" cy="263101"/>
      </dsp:txXfrm>
    </dsp:sp>
    <dsp:sp modelId="{EAA07E2A-9BC6-400D-9436-32EA3A0DB6E8}">
      <dsp:nvSpPr>
        <dsp:cNvPr id="0" name=""/>
        <dsp:cNvSpPr/>
      </dsp:nvSpPr>
      <dsp:spPr>
        <a:xfrm>
          <a:off x="4527205" y="2758776"/>
          <a:ext cx="1299264" cy="129926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kern="1200" dirty="0" smtClean="0"/>
            <a:t>最佳化</a:t>
          </a:r>
          <a:endParaRPr lang="zh-TW" sz="2200" kern="1200" dirty="0"/>
        </a:p>
      </dsp:txBody>
      <dsp:txXfrm>
        <a:off x="4717478" y="2949049"/>
        <a:ext cx="918718" cy="918718"/>
      </dsp:txXfrm>
    </dsp:sp>
    <dsp:sp modelId="{1B3A0A46-9397-430F-ABD5-FBDC105B6254}">
      <dsp:nvSpPr>
        <dsp:cNvPr id="0" name=""/>
        <dsp:cNvSpPr/>
      </dsp:nvSpPr>
      <dsp:spPr>
        <a:xfrm rot="13500000">
          <a:off x="4321924" y="2506663"/>
          <a:ext cx="344838" cy="438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 rot="10800000">
        <a:off x="4410225" y="2630938"/>
        <a:ext cx="241387" cy="263101"/>
      </dsp:txXfrm>
    </dsp:sp>
    <dsp:sp modelId="{39A7FC4B-57CD-4005-A13A-B448F89265BA}">
      <dsp:nvSpPr>
        <dsp:cNvPr id="0" name=""/>
        <dsp:cNvSpPr/>
      </dsp:nvSpPr>
      <dsp:spPr>
        <a:xfrm>
          <a:off x="3148414" y="1379986"/>
          <a:ext cx="1299264" cy="129926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kern="1200" smtClean="0"/>
            <a:t>變革</a:t>
          </a:r>
          <a:endParaRPr lang="zh-TW" sz="2200" kern="1200"/>
        </a:p>
      </dsp:txBody>
      <dsp:txXfrm>
        <a:off x="3338687" y="1570259"/>
        <a:ext cx="918718" cy="918718"/>
      </dsp:txXfrm>
    </dsp:sp>
    <dsp:sp modelId="{297DD468-F1B9-4F7F-B14B-CEDE4F5CF7C0}">
      <dsp:nvSpPr>
        <dsp:cNvPr id="0" name=""/>
        <dsp:cNvSpPr/>
      </dsp:nvSpPr>
      <dsp:spPr>
        <a:xfrm rot="18900000">
          <a:off x="4308122" y="1127873"/>
          <a:ext cx="344838" cy="438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4323272" y="1252148"/>
        <a:ext cx="241387" cy="263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10250-5B59-48E3-AD18-08CD629C4BFD}">
      <dsp:nvSpPr>
        <dsp:cNvPr id="0" name=""/>
        <dsp:cNvSpPr/>
      </dsp:nvSpPr>
      <dsp:spPr>
        <a:xfrm>
          <a:off x="4527205" y="1195"/>
          <a:ext cx="1299264" cy="129926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kern="1200" smtClean="0"/>
            <a:t>營運</a:t>
          </a:r>
          <a:endParaRPr lang="zh-TW" sz="2200" kern="1200"/>
        </a:p>
      </dsp:txBody>
      <dsp:txXfrm>
        <a:off x="4717478" y="191468"/>
        <a:ext cx="918718" cy="918718"/>
      </dsp:txXfrm>
    </dsp:sp>
    <dsp:sp modelId="{044B272F-81E4-495F-84B9-9F10832288F0}">
      <dsp:nvSpPr>
        <dsp:cNvPr id="0" name=""/>
        <dsp:cNvSpPr/>
      </dsp:nvSpPr>
      <dsp:spPr>
        <a:xfrm rot="2700000">
          <a:off x="5686912" y="1114071"/>
          <a:ext cx="344838" cy="438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5702062" y="1165196"/>
        <a:ext cx="241387" cy="263101"/>
      </dsp:txXfrm>
    </dsp:sp>
    <dsp:sp modelId="{0F9EBE1E-1714-4573-B22D-DDFB3A6DD33C}">
      <dsp:nvSpPr>
        <dsp:cNvPr id="0" name=""/>
        <dsp:cNvSpPr/>
      </dsp:nvSpPr>
      <dsp:spPr>
        <a:xfrm>
          <a:off x="5905995" y="1379986"/>
          <a:ext cx="1299264" cy="129926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kern="1200" dirty="0" smtClean="0"/>
            <a:t>支援</a:t>
          </a:r>
          <a:endParaRPr lang="zh-TW" sz="2200" kern="1200" dirty="0"/>
        </a:p>
      </dsp:txBody>
      <dsp:txXfrm>
        <a:off x="6096268" y="1570259"/>
        <a:ext cx="918718" cy="918718"/>
      </dsp:txXfrm>
    </dsp:sp>
    <dsp:sp modelId="{9E1ED741-9C43-4B0B-A6C4-37B5DF7AEBB3}">
      <dsp:nvSpPr>
        <dsp:cNvPr id="0" name=""/>
        <dsp:cNvSpPr/>
      </dsp:nvSpPr>
      <dsp:spPr>
        <a:xfrm rot="8100000">
          <a:off x="5700714" y="2492861"/>
          <a:ext cx="344838" cy="438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 rot="10800000">
        <a:off x="5789015" y="2543986"/>
        <a:ext cx="241387" cy="263101"/>
      </dsp:txXfrm>
    </dsp:sp>
    <dsp:sp modelId="{EAA07E2A-9BC6-400D-9436-32EA3A0DB6E8}">
      <dsp:nvSpPr>
        <dsp:cNvPr id="0" name=""/>
        <dsp:cNvSpPr/>
      </dsp:nvSpPr>
      <dsp:spPr>
        <a:xfrm>
          <a:off x="4527205" y="2758776"/>
          <a:ext cx="1299264" cy="129926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kern="1200" dirty="0" smtClean="0"/>
            <a:t>最佳化</a:t>
          </a:r>
          <a:endParaRPr lang="zh-TW" sz="2200" kern="1200" dirty="0"/>
        </a:p>
      </dsp:txBody>
      <dsp:txXfrm>
        <a:off x="4717478" y="2949049"/>
        <a:ext cx="918718" cy="918718"/>
      </dsp:txXfrm>
    </dsp:sp>
    <dsp:sp modelId="{1B3A0A46-9397-430F-ABD5-FBDC105B6254}">
      <dsp:nvSpPr>
        <dsp:cNvPr id="0" name=""/>
        <dsp:cNvSpPr/>
      </dsp:nvSpPr>
      <dsp:spPr>
        <a:xfrm rot="13500000">
          <a:off x="4321924" y="2506663"/>
          <a:ext cx="344838" cy="438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 rot="10800000">
        <a:off x="4410225" y="2630938"/>
        <a:ext cx="241387" cy="263101"/>
      </dsp:txXfrm>
    </dsp:sp>
    <dsp:sp modelId="{39A7FC4B-57CD-4005-A13A-B448F89265BA}">
      <dsp:nvSpPr>
        <dsp:cNvPr id="0" name=""/>
        <dsp:cNvSpPr/>
      </dsp:nvSpPr>
      <dsp:spPr>
        <a:xfrm>
          <a:off x="3148414" y="1379986"/>
          <a:ext cx="1299264" cy="129926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kern="1200" smtClean="0"/>
            <a:t>變革</a:t>
          </a:r>
          <a:endParaRPr lang="zh-TW" sz="2200" kern="1200"/>
        </a:p>
      </dsp:txBody>
      <dsp:txXfrm>
        <a:off x="3338687" y="1570259"/>
        <a:ext cx="918718" cy="918718"/>
      </dsp:txXfrm>
    </dsp:sp>
    <dsp:sp modelId="{297DD468-F1B9-4F7F-B14B-CEDE4F5CF7C0}">
      <dsp:nvSpPr>
        <dsp:cNvPr id="0" name=""/>
        <dsp:cNvSpPr/>
      </dsp:nvSpPr>
      <dsp:spPr>
        <a:xfrm rot="18900000">
          <a:off x="4308122" y="1127873"/>
          <a:ext cx="344838" cy="438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4323272" y="1252148"/>
        <a:ext cx="241387" cy="263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025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720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7245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1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7160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7284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2005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3691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148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127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49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0088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1351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9964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34427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5698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4139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273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7459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7792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3950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995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4175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8282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7687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5145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5243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410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9194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0423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31390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3325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894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760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732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19713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7918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4592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3879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940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78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571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762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759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72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5646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232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5E01AF6-44BB-4CDE-A4DF-25358876DBE9}" type="datetimeFigureOut">
              <a:rPr lang="zh-TW" altLang="en-US" smtClean="0"/>
              <a:t>2014/7/16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232F2A5-23E9-4F75-9782-3E79F8355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6311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office.microsoft.com/zh-tw/powerpoint-help/redir/CT010152732.aspx?CTT=5&amp;origin=HA01036090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範報範本與母片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62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在</a:t>
            </a:r>
            <a:r>
              <a:rPr lang="en-US" altLang="zh-TW" dirty="0"/>
              <a:t> </a:t>
            </a:r>
            <a:r>
              <a:rPr lang="en-US" altLang="zh-TW" dirty="0" smtClean="0"/>
              <a:t>Office </a:t>
            </a:r>
            <a:r>
              <a:rPr lang="zh-TW" altLang="zh-TW" dirty="0"/>
              <a:t>中使用相同的佈景主題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在</a:t>
            </a:r>
            <a:r>
              <a:rPr lang="en-US" altLang="zh-TW" dirty="0"/>
              <a:t> PowerPoint</a:t>
            </a:r>
            <a:r>
              <a:rPr lang="zh-TW" altLang="zh-TW" dirty="0"/>
              <a:t>、</a:t>
            </a:r>
            <a:r>
              <a:rPr lang="en-US" altLang="zh-TW" dirty="0"/>
              <a:t>Excel </a:t>
            </a:r>
            <a:r>
              <a:rPr lang="zh-TW" altLang="zh-TW" dirty="0"/>
              <a:t>和</a:t>
            </a:r>
            <a:r>
              <a:rPr lang="en-US" altLang="zh-TW" dirty="0"/>
              <a:t> Word </a:t>
            </a:r>
            <a:r>
              <a:rPr lang="zh-TW" altLang="zh-TW" dirty="0"/>
              <a:t>中使用相同的佈景主題</a:t>
            </a:r>
          </a:p>
        </p:txBody>
      </p:sp>
      <p:pic>
        <p:nvPicPr>
          <p:cNvPr id="5" name="圖片 4" descr="在多個程式中使用相同佈景主題的範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00" y="2678841"/>
            <a:ext cx="4320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2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什麼是</a:t>
            </a:r>
            <a:r>
              <a:rPr lang="en-US" altLang="zh-TW" dirty="0"/>
              <a:t> PowerPoint </a:t>
            </a:r>
            <a:r>
              <a:rPr lang="zh-TW" altLang="zh-TW" dirty="0"/>
              <a:t>範本</a:t>
            </a:r>
            <a:r>
              <a:rPr lang="zh-TW" altLang="zh-TW" dirty="0" smtClean="0"/>
              <a:t>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PowerPoint </a:t>
            </a:r>
            <a:r>
              <a:rPr lang="zh-TW" altLang="zh-TW" sz="2400" dirty="0"/>
              <a:t>範本是投影片或投影片群組的一種圖樣或</a:t>
            </a:r>
            <a:r>
              <a:rPr lang="zh-TW" altLang="zh-TW" sz="2400" dirty="0" smtClean="0"/>
              <a:t>藍圖</a:t>
            </a:r>
            <a:endParaRPr lang="en-US" altLang="zh-TW" sz="2400" dirty="0" smtClean="0"/>
          </a:p>
          <a:p>
            <a:r>
              <a:rPr lang="zh-TW" altLang="en-US" sz="2400" b="1" u="sng" dirty="0" smtClean="0">
                <a:solidFill>
                  <a:srgbClr val="FF0000"/>
                </a:solidFill>
              </a:rPr>
              <a:t>檔案格式：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 </a:t>
            </a:r>
            <a:r>
              <a:rPr lang="en-US" altLang="zh-TW" sz="2400" b="1" u="sng" dirty="0">
                <a:solidFill>
                  <a:srgbClr val="FF0000"/>
                </a:solidFill>
              </a:rPr>
              <a:t>.</a:t>
            </a:r>
            <a:r>
              <a:rPr lang="en-US" altLang="zh-TW" sz="2400" b="1" u="sng" dirty="0" err="1">
                <a:solidFill>
                  <a:srgbClr val="FF0000"/>
                </a:solidFill>
              </a:rPr>
              <a:t>potx</a:t>
            </a:r>
            <a:r>
              <a:rPr lang="en-US" altLang="zh-TW" sz="2400" b="1" u="sng" dirty="0">
                <a:solidFill>
                  <a:srgbClr val="FF0000"/>
                </a:solidFill>
              </a:rPr>
              <a:t> </a:t>
            </a:r>
            <a:r>
              <a:rPr lang="zh-TW" altLang="zh-TW" sz="2400" b="1" u="sng" dirty="0" smtClean="0">
                <a:solidFill>
                  <a:srgbClr val="FF0000"/>
                </a:solidFill>
              </a:rPr>
              <a:t>檔案</a:t>
            </a:r>
            <a:endParaRPr lang="en-US" altLang="zh-TW" sz="2400" b="1" u="sng" dirty="0" smtClean="0">
              <a:solidFill>
                <a:srgbClr val="FF0000"/>
              </a:solidFill>
            </a:endParaRPr>
          </a:p>
          <a:p>
            <a:r>
              <a:rPr lang="zh-TW" altLang="zh-TW" sz="2400" dirty="0" smtClean="0"/>
              <a:t>範本</a:t>
            </a:r>
            <a:r>
              <a:rPr lang="zh-TW" altLang="zh-TW" sz="2400" dirty="0"/>
              <a:t>可以包含</a:t>
            </a:r>
            <a:r>
              <a:rPr lang="en-US" altLang="zh-TW" sz="2400" b="1" dirty="0" err="1">
                <a:solidFill>
                  <a:srgbClr val="FF0000"/>
                </a:solidFill>
              </a:rPr>
              <a:t>版面配置</a:t>
            </a:r>
            <a:r>
              <a:rPr lang="zh-TW" altLang="zh-TW" sz="2400" b="1" dirty="0">
                <a:solidFill>
                  <a:srgbClr val="FF0000"/>
                </a:solidFill>
              </a:rPr>
              <a:t>、</a:t>
            </a:r>
            <a:r>
              <a:rPr lang="en-US" altLang="zh-TW" sz="2400" b="1" dirty="0" err="1">
                <a:solidFill>
                  <a:srgbClr val="FF0000"/>
                </a:solidFill>
              </a:rPr>
              <a:t>佈景主題色彩</a:t>
            </a:r>
            <a:r>
              <a:rPr lang="zh-TW" altLang="zh-TW" sz="2400" b="1" dirty="0">
                <a:solidFill>
                  <a:srgbClr val="FF0000"/>
                </a:solidFill>
              </a:rPr>
              <a:t>、</a:t>
            </a:r>
            <a:r>
              <a:rPr lang="en-US" altLang="zh-TW" sz="2400" b="1" dirty="0" err="1">
                <a:solidFill>
                  <a:srgbClr val="FF0000"/>
                </a:solidFill>
              </a:rPr>
              <a:t>佈景主題字型</a:t>
            </a:r>
            <a:r>
              <a:rPr lang="zh-TW" altLang="zh-TW" sz="2400" b="1" dirty="0">
                <a:solidFill>
                  <a:srgbClr val="FF0000"/>
                </a:solidFill>
              </a:rPr>
              <a:t>、</a:t>
            </a:r>
            <a:r>
              <a:rPr lang="en-US" altLang="zh-TW" sz="2400" b="1" dirty="0" err="1">
                <a:solidFill>
                  <a:srgbClr val="FF0000"/>
                </a:solidFill>
              </a:rPr>
              <a:t>佈景主題效果</a:t>
            </a:r>
            <a:r>
              <a:rPr lang="zh-TW" altLang="zh-TW" sz="2400" b="1" dirty="0">
                <a:solidFill>
                  <a:srgbClr val="FF0000"/>
                </a:solidFill>
              </a:rPr>
              <a:t>、背景樣式，甚至是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內容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zh-TW" sz="2400" dirty="0" smtClean="0"/>
              <a:t>可以</a:t>
            </a:r>
            <a:r>
              <a:rPr lang="zh-TW" altLang="zh-TW" sz="2400" dirty="0"/>
              <a:t>建立並儲存自訂範本，以供重複使用或與他人</a:t>
            </a:r>
            <a:r>
              <a:rPr lang="zh-TW" altLang="zh-TW" sz="2400" dirty="0" smtClean="0"/>
              <a:t>共用</a:t>
            </a:r>
            <a:endParaRPr lang="en-US" altLang="zh-TW" sz="2400" dirty="0" smtClean="0"/>
          </a:p>
          <a:p>
            <a:r>
              <a:rPr lang="zh-TW" altLang="zh-TW" sz="2400" dirty="0" smtClean="0"/>
              <a:t>可以</a:t>
            </a:r>
            <a:r>
              <a:rPr lang="zh-TW" altLang="zh-TW" sz="2400" dirty="0"/>
              <a:t>在</a:t>
            </a:r>
            <a:r>
              <a:rPr lang="en-US" altLang="zh-TW" sz="2400" dirty="0"/>
              <a:t> </a:t>
            </a:r>
            <a:r>
              <a:rPr lang="en-US" altLang="zh-TW" sz="2400" u="sng" dirty="0">
                <a:hlinkClick r:id="rId2"/>
              </a:rPr>
              <a:t>Office.com</a:t>
            </a:r>
            <a:r>
              <a:rPr lang="en-US" altLang="zh-TW" sz="2400" dirty="0"/>
              <a:t> </a:t>
            </a:r>
            <a:r>
              <a:rPr lang="zh-TW" altLang="zh-TW" sz="2400" dirty="0"/>
              <a:t>以及其他合作夥伴網站上，尋找數以百計不同類型的</a:t>
            </a:r>
            <a:r>
              <a:rPr lang="en-US" altLang="zh-TW" sz="2400" dirty="0"/>
              <a:t> PowerPoint </a:t>
            </a:r>
            <a:r>
              <a:rPr lang="zh-TW" altLang="zh-TW" sz="2400" dirty="0"/>
              <a:t>與其他程式之免費範本，套用至您的</a:t>
            </a:r>
            <a:r>
              <a:rPr lang="zh-TW" altLang="zh-TW" sz="2400" dirty="0" smtClean="0"/>
              <a:t>簡報</a:t>
            </a:r>
            <a:endParaRPr lang="zh-TW" altLang="zh-TW" sz="2400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484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什麼是</a:t>
            </a:r>
            <a:r>
              <a:rPr lang="en-US" altLang="zh-TW" dirty="0"/>
              <a:t> PowerPoint </a:t>
            </a:r>
            <a:r>
              <a:rPr lang="zh-TW" altLang="zh-TW" dirty="0"/>
              <a:t>範本</a:t>
            </a:r>
            <a:r>
              <a:rPr lang="zh-TW" altLang="zh-TW" dirty="0" smtClean="0"/>
              <a:t>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4597" y="1803320"/>
            <a:ext cx="6550701" cy="42227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2000" dirty="0"/>
              <a:t>範本可以</a:t>
            </a:r>
            <a:r>
              <a:rPr lang="zh-TW" altLang="zh-TW" sz="2000" dirty="0" smtClean="0"/>
              <a:t>包含元素：</a:t>
            </a:r>
            <a:endParaRPr lang="en-US" altLang="zh-TW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zh-TW" altLang="en-US" sz="2000" b="1" u="sng" dirty="0" smtClean="0">
                <a:solidFill>
                  <a:srgbClr val="FF0000"/>
                </a:solidFill>
              </a:rPr>
              <a:t>特定</a:t>
            </a:r>
            <a:r>
              <a:rPr lang="zh-TW" altLang="en-US" sz="2000" b="1" u="sng" dirty="0">
                <a:solidFill>
                  <a:srgbClr val="FF0000"/>
                </a:solidFill>
              </a:rPr>
              <a:t>主題的</a:t>
            </a:r>
            <a:r>
              <a:rPr lang="zh-TW" altLang="en-US" sz="2000" b="1" u="sng" dirty="0" smtClean="0">
                <a:solidFill>
                  <a:srgbClr val="FF0000"/>
                </a:solidFill>
              </a:rPr>
              <a:t>內容：</a:t>
            </a:r>
            <a:r>
              <a:rPr lang="zh-TW" altLang="en-US" sz="2000" dirty="0" smtClean="0"/>
              <a:t>如</a:t>
            </a:r>
            <a:r>
              <a:rPr lang="zh-TW" altLang="en-US" sz="2000" dirty="0"/>
              <a:t>成就獎狀、足球以及足球的圖像。一般說來，這些文字或內容只能從投影片母片進行編輯。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000" b="1" u="sng" dirty="0" smtClean="0">
                <a:solidFill>
                  <a:srgbClr val="FF0000"/>
                </a:solidFill>
              </a:rPr>
              <a:t>背景</a:t>
            </a:r>
            <a:r>
              <a:rPr lang="zh-TW" altLang="en-US" sz="2000" b="1" u="sng" dirty="0">
                <a:solidFill>
                  <a:srgbClr val="FF0000"/>
                </a:solidFill>
              </a:rPr>
              <a:t>格式，例如圖片、材質、漸層或實心填滿色彩，以及透明度</a:t>
            </a:r>
            <a:r>
              <a:rPr lang="zh-TW" altLang="en-US" sz="2000" b="1" u="sng" dirty="0" smtClean="0">
                <a:solidFill>
                  <a:srgbClr val="FF0000"/>
                </a:solidFill>
              </a:rPr>
              <a:t>。</a:t>
            </a:r>
            <a:r>
              <a:rPr lang="zh-TW" altLang="en-US" sz="2000" dirty="0" smtClean="0"/>
              <a:t>範例</a:t>
            </a:r>
            <a:r>
              <a:rPr lang="zh-TW" altLang="en-US" sz="2000" dirty="0"/>
              <a:t>會顯示淡藍色的實心填滿背景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000" b="1" u="sng" dirty="0" smtClean="0">
                <a:solidFill>
                  <a:srgbClr val="FF0000"/>
                </a:solidFill>
              </a:rPr>
              <a:t>色彩</a:t>
            </a:r>
            <a:r>
              <a:rPr lang="zh-TW" altLang="en-US" sz="2000" b="1" u="sng" dirty="0">
                <a:solidFill>
                  <a:srgbClr val="FF0000"/>
                </a:solidFill>
              </a:rPr>
              <a:t>、字型、效果 </a:t>
            </a:r>
            <a:r>
              <a:rPr lang="en-US" altLang="zh-TW" sz="2000" b="1" u="sng" dirty="0">
                <a:solidFill>
                  <a:srgbClr val="FF0000"/>
                </a:solidFill>
              </a:rPr>
              <a:t>(</a:t>
            </a:r>
            <a:r>
              <a:rPr lang="zh-TW" altLang="en-US" sz="2000" b="1" u="sng" dirty="0">
                <a:solidFill>
                  <a:srgbClr val="FF0000"/>
                </a:solidFill>
              </a:rPr>
              <a:t>立體、線條、填滿、陰影等等</a:t>
            </a:r>
            <a:r>
              <a:rPr lang="en-US" altLang="zh-TW" sz="2000" b="1" u="sng" dirty="0">
                <a:solidFill>
                  <a:srgbClr val="FF0000"/>
                </a:solidFill>
              </a:rPr>
              <a:t>)</a:t>
            </a:r>
            <a:r>
              <a:rPr lang="zh-TW" altLang="en-US" sz="2000" b="1" u="sng" dirty="0">
                <a:solidFill>
                  <a:srgbClr val="FF0000"/>
                </a:solidFill>
              </a:rPr>
              <a:t>，以及佈景主題設計</a:t>
            </a:r>
            <a:r>
              <a:rPr lang="zh-TW" altLang="en-US" sz="2000" b="1" u="sng" dirty="0" smtClean="0">
                <a:solidFill>
                  <a:srgbClr val="FF0000"/>
                </a:solidFill>
              </a:rPr>
              <a:t>元素。 </a:t>
            </a:r>
            <a:r>
              <a:rPr lang="en-US" altLang="zh-TW" sz="2000" dirty="0"/>
              <a:t>(</a:t>
            </a:r>
            <a:r>
              <a:rPr lang="zh-TW" altLang="en-US" sz="2000" dirty="0"/>
              <a:t>例如 </a:t>
            </a:r>
            <a:r>
              <a:rPr lang="en-US" altLang="zh-TW" sz="2000" dirty="0"/>
              <a:t>Soccer </a:t>
            </a:r>
            <a:r>
              <a:rPr lang="zh-TW" altLang="en-US" sz="2000" dirty="0"/>
              <a:t>這個字裡面的色彩與漸層效果</a:t>
            </a:r>
            <a:r>
              <a:rPr lang="en-US" altLang="zh-TW" sz="20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000" dirty="0" smtClean="0"/>
              <a:t>文字</a:t>
            </a:r>
            <a:r>
              <a:rPr lang="zh-TW" altLang="en-US" sz="2000" b="1" u="sng" dirty="0">
                <a:solidFill>
                  <a:srgbClr val="FF0000"/>
                </a:solidFill>
              </a:rPr>
              <a:t>版面配置</a:t>
            </a:r>
            <a:r>
              <a:rPr lang="zh-TW" altLang="en-US" sz="2000" b="1" u="sng" dirty="0" smtClean="0">
                <a:solidFill>
                  <a:srgbClr val="FF0000"/>
                </a:solidFill>
              </a:rPr>
              <a:t>區：</a:t>
            </a:r>
            <a:r>
              <a:rPr lang="zh-TW" altLang="en-US" sz="2000" dirty="0" smtClean="0"/>
              <a:t>可</a:t>
            </a:r>
            <a:r>
              <a:rPr lang="zh-TW" altLang="en-US" sz="2000" dirty="0"/>
              <a:t>讓人員輸入唯一的資訊以自訂符合其需求的投影片，例如球員名稱、教練名稱、簡報日期以及各種可變因素，例如年度 </a:t>
            </a:r>
            <a:r>
              <a:rPr lang="en-US" altLang="zh-TW" sz="2000" dirty="0"/>
              <a:t>(2010)</a:t>
            </a:r>
            <a:endParaRPr lang="en-US" altLang="zh-TW" sz="2000" dirty="0" smtClean="0"/>
          </a:p>
          <a:p>
            <a:endParaRPr lang="zh-TW" altLang="zh-TW" sz="2000" dirty="0"/>
          </a:p>
          <a:p>
            <a:endParaRPr lang="zh-TW" altLang="en-US" sz="2000" dirty="0"/>
          </a:p>
        </p:txBody>
      </p:sp>
      <p:pic>
        <p:nvPicPr>
          <p:cNvPr id="4" name="圖片 3" descr="足球範本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77" y="2348209"/>
            <a:ext cx="4679260" cy="32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37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什麼是 </a:t>
            </a:r>
            <a:r>
              <a:rPr lang="en-US" altLang="zh-TW" dirty="0"/>
              <a:t>PowerPoint </a:t>
            </a:r>
            <a:r>
              <a:rPr lang="zh-TW" altLang="en-US" dirty="0"/>
              <a:t>佈景主題？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139418"/>
          </a:xfrm>
        </p:spPr>
        <p:txBody>
          <a:bodyPr>
            <a:noAutofit/>
          </a:bodyPr>
          <a:lstStyle/>
          <a:p>
            <a:r>
              <a:rPr lang="zh-TW" altLang="en-US" sz="2400" dirty="0" smtClean="0"/>
              <a:t>要</a:t>
            </a:r>
            <a:r>
              <a:rPr lang="zh-TW" altLang="en-US" sz="2400" dirty="0"/>
              <a:t>讓簡報具有設計師水準的</a:t>
            </a:r>
            <a:r>
              <a:rPr lang="zh-TW" altLang="en-US" sz="2400" dirty="0" smtClean="0"/>
              <a:t>外觀：</a:t>
            </a:r>
            <a:r>
              <a:rPr lang="zh-TW" altLang="en-US" sz="2400" u="sng" dirty="0" smtClean="0">
                <a:solidFill>
                  <a:srgbClr val="FF0000"/>
                </a:solidFill>
              </a:rPr>
              <a:t>如一個</a:t>
            </a:r>
            <a:r>
              <a:rPr lang="zh-TW" altLang="en-US" sz="2400" u="sng" dirty="0">
                <a:solidFill>
                  <a:srgbClr val="FF0000"/>
                </a:solidFill>
              </a:rPr>
              <a:t>或多個投影片版面配置具有協調的色彩、相稱的背景、字型與效果</a:t>
            </a:r>
            <a:r>
              <a:rPr lang="zh-TW" altLang="en-US" sz="2400" dirty="0"/>
              <a:t>，那麼就需要套用佈景主題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1"/>
            <a:r>
              <a:rPr lang="zh-TW" altLang="en-US" sz="2200" dirty="0" smtClean="0"/>
              <a:t>佈景</a:t>
            </a:r>
            <a:r>
              <a:rPr lang="zh-TW" altLang="en-US" sz="2200" dirty="0"/>
              <a:t>主題也可以套用至投影片中的</a:t>
            </a:r>
            <a:r>
              <a:rPr lang="zh-TW" altLang="en-US" sz="2200" u="sng" dirty="0">
                <a:solidFill>
                  <a:srgbClr val="FF0000"/>
                </a:solidFill>
              </a:rPr>
              <a:t>表格、</a:t>
            </a:r>
            <a:r>
              <a:rPr lang="en-US" altLang="zh-TW" sz="2200" u="sng" dirty="0">
                <a:solidFill>
                  <a:srgbClr val="FF0000"/>
                </a:solidFill>
              </a:rPr>
              <a:t>SmartArt </a:t>
            </a:r>
            <a:r>
              <a:rPr lang="zh-TW" altLang="en-US" sz="2200" u="sng" dirty="0">
                <a:solidFill>
                  <a:srgbClr val="FF0000"/>
                </a:solidFill>
              </a:rPr>
              <a:t>圖形、圖案或</a:t>
            </a:r>
            <a:r>
              <a:rPr lang="zh-TW" altLang="en-US" sz="2200" u="sng" dirty="0" smtClean="0">
                <a:solidFill>
                  <a:srgbClr val="FF0000"/>
                </a:solidFill>
              </a:rPr>
              <a:t>圖表</a:t>
            </a:r>
            <a:endParaRPr lang="zh-TW" altLang="en-US" sz="2200" dirty="0"/>
          </a:p>
          <a:p>
            <a:r>
              <a:rPr lang="en-US" altLang="zh-TW" sz="2400" dirty="0"/>
              <a:t>PowerPoint </a:t>
            </a:r>
            <a:r>
              <a:rPr lang="zh-TW" altLang="en-US" sz="2400" dirty="0" smtClean="0"/>
              <a:t>中</a:t>
            </a:r>
            <a:r>
              <a:rPr lang="zh-TW" altLang="en-US" sz="2400" dirty="0"/>
              <a:t>提供多個內建的佈景主題</a:t>
            </a:r>
            <a:r>
              <a:rPr lang="zh-TW" altLang="en-US" sz="2400" dirty="0" smtClean="0"/>
              <a:t>，可以</a:t>
            </a:r>
            <a:r>
              <a:rPr lang="zh-TW" altLang="en-US" sz="2400" dirty="0"/>
              <a:t>自訂這些佈景主題，且沒有數量</a:t>
            </a:r>
            <a:r>
              <a:rPr lang="zh-TW" altLang="en-US" sz="2400" dirty="0" smtClean="0"/>
              <a:t>限制</a:t>
            </a:r>
            <a:endParaRPr lang="zh-TW" altLang="en-US" sz="2400" dirty="0"/>
          </a:p>
          <a:p>
            <a:r>
              <a:rPr lang="zh-TW" altLang="en-US" sz="2400" dirty="0"/>
              <a:t>內建的佈景主題庫</a:t>
            </a:r>
            <a:r>
              <a:rPr lang="zh-TW" altLang="en-US" sz="2400" dirty="0" smtClean="0"/>
              <a:t>可按照</a:t>
            </a:r>
            <a:r>
              <a:rPr lang="zh-TW" altLang="en-US" sz="2400" dirty="0"/>
              <a:t>原樣運用，或</a:t>
            </a:r>
            <a:r>
              <a:rPr lang="zh-TW" altLang="en-US" sz="2400" dirty="0" smtClean="0"/>
              <a:t>根據需求</a:t>
            </a:r>
            <a:r>
              <a:rPr lang="zh-TW" altLang="en-US" sz="2400" dirty="0"/>
              <a:t>加以自訂 </a:t>
            </a:r>
            <a:r>
              <a:rPr lang="en-US" altLang="zh-TW" sz="2400" dirty="0"/>
              <a:t>(</a:t>
            </a:r>
            <a:r>
              <a:rPr lang="zh-TW" altLang="en-US" sz="2400" dirty="0"/>
              <a:t>也會顯示自訂佈景主題</a:t>
            </a:r>
            <a:r>
              <a:rPr lang="en-US" altLang="zh-TW" sz="2400" dirty="0" smtClean="0"/>
              <a:t>)</a:t>
            </a:r>
          </a:p>
          <a:p>
            <a:r>
              <a:rPr lang="zh-TW" altLang="en-US" sz="2400" dirty="0"/>
              <a:t>套用佈景主題之前，可以先檢視即時預覽。即時預覽</a:t>
            </a:r>
            <a:r>
              <a:rPr lang="zh-TW" altLang="en-US" sz="2400" dirty="0" smtClean="0"/>
              <a:t>可試驗</a:t>
            </a:r>
            <a:r>
              <a:rPr lang="zh-TW" altLang="en-US" sz="2400" dirty="0"/>
              <a:t>投影片內容的外觀在套用不同佈景主題時的效果如何；只要將滑鼠指標放在佈景主題庫的縮圖上，即可檢視簡報在不同的佈景主題中如何變化。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21164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什麼是 </a:t>
            </a:r>
            <a:r>
              <a:rPr lang="en-US" altLang="zh-TW" dirty="0" smtClean="0"/>
              <a:t>PowerPoint </a:t>
            </a:r>
            <a:r>
              <a:rPr lang="zh-TW" altLang="en-US" dirty="0" smtClean="0"/>
              <a:t>佈景主題？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1767840"/>
            <a:ext cx="3731623" cy="4267200"/>
          </a:xfrm>
        </p:spPr>
        <p:txBody>
          <a:bodyPr/>
          <a:lstStyle/>
          <a:p>
            <a:r>
              <a:rPr lang="zh-TW" altLang="en-US" dirty="0" smtClean="0"/>
              <a:t>［</a:t>
            </a:r>
            <a:r>
              <a:rPr lang="zh-TW" altLang="en-US" b="1" dirty="0" smtClean="0"/>
              <a:t>設計］</a:t>
            </a:r>
            <a:r>
              <a:rPr lang="zh-TW" altLang="en-US" dirty="0" smtClean="0"/>
              <a:t>功能</a:t>
            </a:r>
            <a:endParaRPr lang="en-US" altLang="zh-TW" dirty="0" smtClean="0"/>
          </a:p>
          <a:p>
            <a:r>
              <a:rPr lang="zh-TW" altLang="en-US" dirty="0" smtClean="0"/>
              <a:t>這份簡報：目前檔案使用中的佈景主題</a:t>
            </a:r>
            <a:endParaRPr lang="en-US" altLang="zh-TW" dirty="0" smtClean="0"/>
          </a:p>
          <a:p>
            <a:r>
              <a:rPr lang="zh-TW" altLang="en-US" dirty="0" smtClean="0"/>
              <a:t>自訂</a:t>
            </a:r>
            <a:r>
              <a:rPr lang="zh-TW" altLang="en-US" dirty="0" smtClean="0"/>
              <a:t>：自己建立</a:t>
            </a:r>
            <a:endParaRPr lang="en-US" altLang="zh-TW" dirty="0" smtClean="0"/>
          </a:p>
          <a:p>
            <a:r>
              <a:rPr lang="en-US" altLang="zh-TW" dirty="0" smtClean="0"/>
              <a:t>Office</a:t>
            </a:r>
            <a:r>
              <a:rPr lang="zh-TW" altLang="en-US" dirty="0" smtClean="0"/>
              <a:t>：軟體內建</a:t>
            </a: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915" y="1926321"/>
            <a:ext cx="6744013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什麼是 </a:t>
            </a:r>
            <a:r>
              <a:rPr lang="en-US" altLang="zh-TW" dirty="0" smtClean="0"/>
              <a:t>PowerPoint </a:t>
            </a:r>
            <a:r>
              <a:rPr lang="zh-TW" altLang="en-US" dirty="0" smtClean="0"/>
              <a:t>佈景主題？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2103120"/>
            <a:ext cx="4457285" cy="3931920"/>
          </a:xfrm>
        </p:spPr>
        <p:txBody>
          <a:bodyPr>
            <a:normAutofit/>
          </a:bodyPr>
          <a:lstStyle/>
          <a:p>
            <a:r>
              <a:rPr lang="zh-TW" altLang="zh-TW" sz="3200" dirty="0"/>
              <a:t>可套用至包含</a:t>
            </a:r>
            <a:r>
              <a:rPr lang="en-US" altLang="zh-TW" sz="3200" dirty="0"/>
              <a:t> SmartArt </a:t>
            </a:r>
            <a:r>
              <a:rPr lang="zh-TW" altLang="zh-TW" sz="3200" dirty="0"/>
              <a:t>圖形的同一張投影片之四種不同的佈景主題</a:t>
            </a:r>
          </a:p>
        </p:txBody>
      </p:sp>
      <p:pic>
        <p:nvPicPr>
          <p:cNvPr id="5" name="圖片 4" descr="套用至相同 SmartArt 圖形的不同佈景主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19080"/>
            <a:ext cx="4680000" cy="45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74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什麼是 </a:t>
            </a:r>
            <a:r>
              <a:rPr lang="en-US" altLang="zh-TW" dirty="0" smtClean="0"/>
              <a:t>PowerPoint </a:t>
            </a:r>
            <a:r>
              <a:rPr lang="zh-TW" altLang="en-US" dirty="0" smtClean="0"/>
              <a:t>佈景主題？</a:t>
            </a:r>
            <a:endParaRPr lang="zh-TW" altLang="en-US" dirty="0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774366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231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什麼是 </a:t>
            </a:r>
            <a:r>
              <a:rPr lang="en-US" altLang="zh-TW" dirty="0" smtClean="0"/>
              <a:t>PowerPoint </a:t>
            </a:r>
            <a:r>
              <a:rPr lang="zh-TW" altLang="en-US" dirty="0" smtClean="0"/>
              <a:t>佈景主題？</a:t>
            </a:r>
            <a:endParaRPr lang="zh-TW" altLang="en-US" dirty="0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774366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74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在</a:t>
            </a:r>
            <a:r>
              <a:rPr lang="en-US" altLang="zh-TW" dirty="0"/>
              <a:t> Office </a:t>
            </a:r>
            <a:r>
              <a:rPr lang="zh-TW" altLang="zh-TW" dirty="0"/>
              <a:t>中使用相同的佈景主題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1066800" y="1983200"/>
            <a:ext cx="6758066" cy="4165502"/>
          </a:xfrm>
        </p:spPr>
        <p:txBody>
          <a:bodyPr>
            <a:normAutofit/>
          </a:bodyPr>
          <a:lstStyle/>
          <a:p>
            <a:r>
              <a:rPr lang="zh-TW" altLang="en-US" sz="2800" b="1" u="sng" dirty="0" smtClean="0">
                <a:solidFill>
                  <a:srgbClr val="FF0000"/>
                </a:solidFill>
              </a:rPr>
              <a:t>檔案</a:t>
            </a:r>
            <a:r>
              <a:rPr lang="zh-TW" altLang="en-US" b="1" u="sng" dirty="0" smtClean="0">
                <a:solidFill>
                  <a:srgbClr val="FF0000"/>
                </a:solidFill>
              </a:rPr>
              <a:t>格式：</a:t>
            </a:r>
            <a:r>
              <a:rPr lang="en-US" altLang="zh-TW" sz="2800" b="1" u="sng" dirty="0" smtClean="0">
                <a:solidFill>
                  <a:srgbClr val="FF0000"/>
                </a:solidFill>
              </a:rPr>
              <a:t>office</a:t>
            </a:r>
            <a:r>
              <a:rPr lang="zh-TW" altLang="en-US" sz="2800" b="1" u="sng" dirty="0" smtClean="0">
                <a:solidFill>
                  <a:srgbClr val="FF0000"/>
                </a:solidFill>
              </a:rPr>
              <a:t>佈景主題（</a:t>
            </a:r>
            <a:r>
              <a:rPr lang="en-US" altLang="zh-TW" sz="2800" b="1" u="sng" dirty="0" smtClean="0">
                <a:solidFill>
                  <a:srgbClr val="FF0000"/>
                </a:solidFill>
              </a:rPr>
              <a:t>*.</a:t>
            </a:r>
            <a:r>
              <a:rPr lang="en-US" altLang="zh-TW" sz="2800" b="1" u="sng" dirty="0" err="1" smtClean="0">
                <a:solidFill>
                  <a:srgbClr val="FF0000"/>
                </a:solidFill>
              </a:rPr>
              <a:t>thmx</a:t>
            </a:r>
            <a:r>
              <a:rPr lang="zh-TW" altLang="en-US" sz="2800" b="1" u="sng" dirty="0" smtClean="0">
                <a:solidFill>
                  <a:srgbClr val="FF0000"/>
                </a:solidFill>
              </a:rPr>
              <a:t>）</a:t>
            </a:r>
            <a:endParaRPr lang="en-US" altLang="zh-TW" sz="2800" b="1" u="sng" dirty="0" smtClean="0">
              <a:solidFill>
                <a:srgbClr val="FF0000"/>
              </a:solidFill>
            </a:endParaRPr>
          </a:p>
          <a:p>
            <a:r>
              <a:rPr lang="zh-TW" altLang="zh-TW" sz="2800" dirty="0" smtClean="0"/>
              <a:t>可以</a:t>
            </a:r>
            <a:r>
              <a:rPr lang="zh-TW" altLang="zh-TW" sz="2800" dirty="0"/>
              <a:t>在所有支援佈景主題的</a:t>
            </a:r>
            <a:r>
              <a:rPr lang="en-US" altLang="zh-TW" sz="2800" dirty="0"/>
              <a:t> Office </a:t>
            </a:r>
            <a:r>
              <a:rPr lang="zh-TW" altLang="zh-TW" sz="2800" dirty="0"/>
              <a:t>程式中使用及共用佈景主題，這些程式包括</a:t>
            </a:r>
            <a:r>
              <a:rPr lang="en-US" altLang="zh-TW" sz="2800" dirty="0"/>
              <a:t> Word</a:t>
            </a:r>
            <a:r>
              <a:rPr lang="zh-TW" altLang="zh-TW" sz="2800" dirty="0"/>
              <a:t>、</a:t>
            </a:r>
            <a:r>
              <a:rPr lang="en-US" altLang="zh-TW" sz="2800" dirty="0"/>
              <a:t>Excel</a:t>
            </a:r>
            <a:r>
              <a:rPr lang="zh-TW" altLang="zh-TW" sz="2800" dirty="0"/>
              <a:t>、</a:t>
            </a:r>
            <a:r>
              <a:rPr lang="en-US" altLang="zh-TW" sz="2800" dirty="0"/>
              <a:t>Outlook </a:t>
            </a:r>
            <a:r>
              <a:rPr lang="zh-TW" altLang="zh-TW" sz="2800" dirty="0"/>
              <a:t>及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PowerPoint</a:t>
            </a:r>
          </a:p>
          <a:p>
            <a:r>
              <a:rPr lang="zh-TW" altLang="zh-TW" sz="2800" dirty="0" smtClean="0"/>
              <a:t>可以</a:t>
            </a:r>
            <a:r>
              <a:rPr lang="zh-TW" altLang="zh-TW" sz="2800" dirty="0"/>
              <a:t>儲存在</a:t>
            </a:r>
            <a:r>
              <a:rPr lang="en-US" altLang="zh-TW" sz="2800" dirty="0"/>
              <a:t> PowerPoint </a:t>
            </a:r>
            <a:r>
              <a:rPr lang="zh-TW" altLang="zh-TW" sz="2800" dirty="0"/>
              <a:t>中建立或自訂的佈景主題，然後將它套用至</a:t>
            </a:r>
            <a:r>
              <a:rPr lang="en-US" altLang="zh-TW" sz="2800" dirty="0"/>
              <a:t> Word </a:t>
            </a:r>
            <a:r>
              <a:rPr lang="zh-TW" altLang="zh-TW" sz="2800" dirty="0" smtClean="0"/>
              <a:t>文件</a:t>
            </a:r>
            <a:r>
              <a:rPr lang="zh-TW" altLang="zh-TW" sz="2800" dirty="0"/>
              <a:t>或</a:t>
            </a:r>
            <a:r>
              <a:rPr lang="en-US" altLang="zh-TW" sz="2800" dirty="0"/>
              <a:t> Excel </a:t>
            </a:r>
            <a:r>
              <a:rPr lang="zh-TW" altLang="zh-TW" sz="2800" dirty="0" smtClean="0"/>
              <a:t>工作</a:t>
            </a:r>
            <a:r>
              <a:rPr lang="zh-TW" altLang="zh-TW" sz="2800" dirty="0"/>
              <a:t>表。如此一來</a:t>
            </a:r>
            <a:r>
              <a:rPr lang="zh-TW" altLang="zh-TW" sz="2800" dirty="0" smtClean="0"/>
              <a:t>，所有</a:t>
            </a:r>
            <a:r>
              <a:rPr lang="zh-TW" altLang="zh-TW" sz="2800" dirty="0"/>
              <a:t>相關的商用文書都具有相似的外觀與</a:t>
            </a:r>
            <a:r>
              <a:rPr lang="zh-TW" altLang="zh-TW" sz="2800" dirty="0" smtClean="0"/>
              <a:t>風格</a:t>
            </a:r>
            <a:endParaRPr lang="zh-TW" altLang="zh-TW" sz="2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082" y="1844040"/>
            <a:ext cx="3600000" cy="44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肥皂">
  <a:themeElements>
    <a:clrScheme name="肥皂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肥皂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石板">
  <a:themeElements>
    <a:clrScheme name="紫蘿蘭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石板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FF747C5C-A8E8-4833-9E55-3D08FE4E487A}"/>
    </a:ext>
  </a:extLst>
</a:theme>
</file>

<file path=ppt/theme/theme3.xml><?xml version="1.0" encoding="utf-8"?>
<a:theme xmlns:a="http://schemas.openxmlformats.org/drawingml/2006/main" name="1_石板">
  <a:themeElements>
    <a:clrScheme name="石板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石板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43372978-11FE-4814-AC26-BC300187D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TC103457503[[fn=引用]]</Template>
  <TotalTime>44</TotalTime>
  <Words>536</Words>
  <Application>Microsoft Office PowerPoint</Application>
  <PresentationFormat>自訂</PresentationFormat>
  <Paragraphs>42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10</vt:i4>
      </vt:variant>
    </vt:vector>
  </HeadingPairs>
  <TitlesOfParts>
    <vt:vector size="13" baseType="lpstr">
      <vt:lpstr>肥皂</vt:lpstr>
      <vt:lpstr>石板</vt:lpstr>
      <vt:lpstr>1_石板</vt:lpstr>
      <vt:lpstr>範報範本與母片</vt:lpstr>
      <vt:lpstr>什麼是 PowerPoint 範本？</vt:lpstr>
      <vt:lpstr>什麼是 PowerPoint 範本？</vt:lpstr>
      <vt:lpstr>什麼是 PowerPoint 佈景主題？</vt:lpstr>
      <vt:lpstr>什麼是 PowerPoint 佈景主題？</vt:lpstr>
      <vt:lpstr>什麼是 PowerPoint 佈景主題？</vt:lpstr>
      <vt:lpstr>什麼是 PowerPoint 佈景主題？</vt:lpstr>
      <vt:lpstr>什麼是 PowerPoint 佈景主題？</vt:lpstr>
      <vt:lpstr>在 Office 中使用相同的佈景主題</vt:lpstr>
      <vt:lpstr>在 Office 中使用相同的佈景主題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redchamber '</dc:creator>
  <cp:lastModifiedBy>ntucc</cp:lastModifiedBy>
  <cp:revision>20</cp:revision>
  <dcterms:created xsi:type="dcterms:W3CDTF">2014-07-15T14:51:07Z</dcterms:created>
  <dcterms:modified xsi:type="dcterms:W3CDTF">2014-07-16T01:35:45Z</dcterms:modified>
</cp:coreProperties>
</file>