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00"/>
    <a:srgbClr val="E6F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0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72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34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57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53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810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22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808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16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058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63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A9BE5-5E94-430A-B3D2-0FF57B3BC484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74F88-D2C7-4257-92FB-2235B83E70A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75"/>
            <a:ext cx="5715000" cy="428625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012160" y="332656"/>
            <a:ext cx="28803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A:</a:t>
            </a:r>
            <a:r>
              <a:rPr lang="zh-TW" altLang="en-US" sz="2000" dirty="0"/>
              <a:t> </a:t>
            </a:r>
            <a:r>
              <a:rPr lang="es-ES" altLang="zh-TW" sz="2000" dirty="0"/>
              <a:t>¿Qué desea?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Quiero una blusa.</a:t>
            </a:r>
          </a:p>
          <a:p>
            <a:r>
              <a:rPr lang="es-ES" altLang="zh-TW" sz="2000" dirty="0"/>
              <a:t>A: Tenemos este modelo. ¿Le gusta?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Sí, es bonito. ¿Cuánto cuesta esta blusa?</a:t>
            </a:r>
          </a:p>
          <a:p>
            <a:r>
              <a:rPr lang="es-ES" altLang="zh-TW" sz="2000" dirty="0"/>
              <a:t>A: 60 euros.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¡Dios mío, qué cara!</a:t>
            </a:r>
          </a:p>
          <a:p>
            <a:r>
              <a:rPr lang="es-ES" altLang="zh-TW" sz="2000" dirty="0"/>
              <a:t>A: Este es el último grito, y es de seda.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Bueno, pues... ¿tienen otros modelos?</a:t>
            </a:r>
          </a:p>
          <a:p>
            <a:r>
              <a:rPr lang="es-ES" altLang="zh-TW" sz="2000" dirty="0"/>
              <a:t>A: Sí, claro. ¿Qué te parece esta blusa de color azul claro?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¿Qué precio tiene?</a:t>
            </a:r>
          </a:p>
          <a:p>
            <a:r>
              <a:rPr lang="es-ES" altLang="zh-TW" sz="2000" dirty="0"/>
              <a:t>A: 20 euros.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Está bien, me la quedo.</a:t>
            </a:r>
          </a:p>
          <a:p>
            <a:r>
              <a:rPr lang="en-US" altLang="zh-TW" sz="2000" dirty="0"/>
              <a:t>A:</a:t>
            </a:r>
            <a:r>
              <a:rPr lang="zh-TW" altLang="en-US" sz="2000" dirty="0"/>
              <a:t> </a:t>
            </a:r>
            <a:r>
              <a:rPr lang="en-US" altLang="zh-TW" sz="2000" dirty="0" err="1"/>
              <a:t>Fenomenal</a:t>
            </a:r>
            <a:r>
              <a:rPr lang="en-US" altLang="zh-TW" sz="2000" dirty="0"/>
              <a:t>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8362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5875"/>
            <a:ext cx="5715000" cy="428625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012160" y="332656"/>
            <a:ext cx="28803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A:</a:t>
            </a:r>
            <a:r>
              <a:rPr lang="zh-TW" altLang="en-US" sz="2000" dirty="0"/>
              <a:t> </a:t>
            </a:r>
            <a:r>
              <a:rPr lang="es-ES" altLang="zh-TW" sz="2000" dirty="0"/>
              <a:t>¿Qué desea?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Quiero una blusa.</a:t>
            </a:r>
          </a:p>
          <a:p>
            <a:r>
              <a:rPr lang="es-ES" altLang="zh-TW" sz="2000" dirty="0"/>
              <a:t>A: Tenemos este modelo. ¿Le gusta?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Sí, es bonito. ¿Cuánto cuesta esta blusa?</a:t>
            </a:r>
          </a:p>
          <a:p>
            <a:r>
              <a:rPr lang="es-ES" altLang="zh-TW" sz="2000" dirty="0"/>
              <a:t>A: 60 euros.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¡Dios mío, qué cara!</a:t>
            </a:r>
          </a:p>
          <a:p>
            <a:r>
              <a:rPr lang="es-ES" altLang="zh-TW" sz="2000" dirty="0"/>
              <a:t>A: Este es el último grito, y es de seda.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Bueno, pues... ¿tienen otros modelos?</a:t>
            </a:r>
          </a:p>
          <a:p>
            <a:r>
              <a:rPr lang="es-ES" altLang="zh-TW" sz="2000" dirty="0"/>
              <a:t>A: Sí, claro. ¿Qué te parece esta blusa de color azul claro?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¿Qué precio tiene?</a:t>
            </a:r>
          </a:p>
          <a:p>
            <a:r>
              <a:rPr lang="es-ES" altLang="zh-TW" sz="2000" dirty="0"/>
              <a:t>A: 20 euros.</a:t>
            </a:r>
          </a:p>
          <a:p>
            <a:r>
              <a:rPr lang="es-ES" altLang="zh-TW" sz="2000" dirty="0">
                <a:solidFill>
                  <a:srgbClr val="FF0000"/>
                </a:solidFill>
              </a:rPr>
              <a:t>B: Está bien, me la quedo.</a:t>
            </a:r>
          </a:p>
          <a:p>
            <a:r>
              <a:rPr lang="en-US" altLang="zh-TW" sz="2000" dirty="0"/>
              <a:t>A:</a:t>
            </a:r>
            <a:r>
              <a:rPr lang="zh-TW" altLang="en-US" sz="2000" dirty="0"/>
              <a:t> </a:t>
            </a:r>
            <a:r>
              <a:rPr lang="en-US" altLang="zh-TW" sz="2000" dirty="0" err="1"/>
              <a:t>Fenomenal</a:t>
            </a:r>
            <a:r>
              <a:rPr lang="en-US" altLang="zh-TW" sz="2000" dirty="0"/>
              <a:t>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875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5334000" cy="533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580112" y="335845"/>
            <a:ext cx="33123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zh-TW" dirty="0">
                <a:solidFill>
                  <a:srgbClr val="FF66FF"/>
                </a:solidFill>
              </a:rPr>
              <a:t>A: ¡Buenos días!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Buenos días, ¿tienen pantalones?</a:t>
            </a:r>
          </a:p>
          <a:p>
            <a:r>
              <a:rPr lang="es-ES" altLang="zh-TW" dirty="0">
                <a:solidFill>
                  <a:srgbClr val="FF66FF"/>
                </a:solidFill>
              </a:rPr>
              <a:t>A: Sí, ¿de qué color los quiere?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De color verde.</a:t>
            </a:r>
          </a:p>
          <a:p>
            <a:r>
              <a:rPr lang="es-ES" altLang="zh-TW" dirty="0">
                <a:solidFill>
                  <a:srgbClr val="FF66FF"/>
                </a:solidFill>
              </a:rPr>
              <a:t>A: Tenemos este modelo de camuflaje, ¿le gusta?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Sí, mi talla es....</a:t>
            </a:r>
          </a:p>
          <a:p>
            <a:r>
              <a:rPr lang="es-ES" altLang="zh-TW" dirty="0">
                <a:solidFill>
                  <a:srgbClr val="FF66FF"/>
                </a:solidFill>
              </a:rPr>
              <a:t>A: ¡Ah! Le traigo una blusa perfecta para usted. Un momento.</a:t>
            </a:r>
          </a:p>
          <a:p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B:</a:t>
            </a:r>
            <a:r>
              <a:rPr lang="zh-TW" alt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TW" dirty="0" err="1">
                <a:solidFill>
                  <a:schemeClr val="accent3">
                    <a:lumMod val="50000"/>
                  </a:schemeClr>
                </a:solidFill>
              </a:rPr>
              <a:t>Sí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, gracias, la </a:t>
            </a:r>
            <a:r>
              <a:rPr lang="en-US" altLang="zh-TW" dirty="0" err="1">
                <a:solidFill>
                  <a:schemeClr val="accent3">
                    <a:lumMod val="50000"/>
                  </a:schemeClr>
                </a:solidFill>
              </a:rPr>
              <a:t>espero</a:t>
            </a:r>
            <a:r>
              <a:rPr lang="en-US" altLang="zh-TW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s-ES" altLang="zh-TW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altLang="zh-TW" dirty="0">
                <a:solidFill>
                  <a:srgbClr val="FF66FF"/>
                </a:solidFill>
              </a:rPr>
              <a:t>A: ¿Qué le parece? Le queda muy bien con los pantalones, ¿no?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Pues sí, me encanta. Mi talla es la 42.</a:t>
            </a:r>
          </a:p>
          <a:p>
            <a:r>
              <a:rPr lang="es-ES" altLang="zh-TW" dirty="0">
                <a:solidFill>
                  <a:srgbClr val="FF66FF"/>
                </a:solidFill>
              </a:rPr>
              <a:t>A: Aquí la tiene. Puede pasar al probador.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Me gustan las dos prendas. Las compro.</a:t>
            </a:r>
          </a:p>
          <a:p>
            <a:r>
              <a:rPr lang="es-ES" altLang="zh-TW" dirty="0">
                <a:solidFill>
                  <a:srgbClr val="FF66FF"/>
                </a:solidFill>
              </a:rPr>
              <a:t>A: ¿Desea algo más?</a:t>
            </a:r>
          </a:p>
          <a:p>
            <a:r>
              <a:rPr lang="es-ES" altLang="zh-TW" dirty="0">
                <a:solidFill>
                  <a:schemeClr val="accent3">
                    <a:lumMod val="50000"/>
                  </a:schemeClr>
                </a:solidFill>
              </a:rPr>
              <a:t>B: No,  gracias. Esto es todo.</a:t>
            </a:r>
            <a:endParaRPr lang="zh-TW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5334000" cy="5334000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5572266" y="166568"/>
            <a:ext cx="3464230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zh-TW" sz="1900" dirty="0">
                <a:solidFill>
                  <a:srgbClr val="FF66FF"/>
                </a:solidFill>
              </a:rPr>
              <a:t>A: ¡Buenos días!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Buenos días, ¿tienen pantalones?</a:t>
            </a:r>
          </a:p>
          <a:p>
            <a:r>
              <a:rPr lang="es-ES" altLang="zh-TW" sz="1900" dirty="0">
                <a:solidFill>
                  <a:srgbClr val="FF66FF"/>
                </a:solidFill>
              </a:rPr>
              <a:t>A: Sí, ¿de qué color los quiere?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De color verde.</a:t>
            </a:r>
          </a:p>
          <a:p>
            <a:r>
              <a:rPr lang="es-ES" altLang="zh-TW" sz="1900" dirty="0">
                <a:solidFill>
                  <a:srgbClr val="FF66FF"/>
                </a:solidFill>
              </a:rPr>
              <a:t>A: Tenemos este modelo de camuflaje, ¿le gusta?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Sí, mi talla es....</a:t>
            </a:r>
          </a:p>
          <a:p>
            <a:r>
              <a:rPr lang="es-ES" altLang="zh-TW" sz="1900" dirty="0">
                <a:solidFill>
                  <a:srgbClr val="FF66FF"/>
                </a:solidFill>
              </a:rPr>
              <a:t>A: ¡Ah! Le traigo una blusa perfecta para usted. Un momento.</a:t>
            </a:r>
          </a:p>
          <a:p>
            <a:r>
              <a:rPr lang="en-US" altLang="zh-TW" sz="2000" dirty="0">
                <a:solidFill>
                  <a:schemeClr val="accent3">
                    <a:lumMod val="50000"/>
                  </a:schemeClr>
                </a:solidFill>
              </a:rPr>
              <a:t>B:</a:t>
            </a:r>
            <a:r>
              <a:rPr lang="zh-TW" altLang="en-US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zh-TW" sz="2000" dirty="0" err="1">
                <a:solidFill>
                  <a:schemeClr val="accent3">
                    <a:lumMod val="50000"/>
                  </a:schemeClr>
                </a:solidFill>
              </a:rPr>
              <a:t>Sí</a:t>
            </a:r>
            <a:r>
              <a:rPr lang="en-US" altLang="zh-TW" sz="2000" dirty="0">
                <a:solidFill>
                  <a:schemeClr val="accent3">
                    <a:lumMod val="50000"/>
                  </a:schemeClr>
                </a:solidFill>
              </a:rPr>
              <a:t>, gracias, la </a:t>
            </a:r>
            <a:r>
              <a:rPr lang="en-US" altLang="zh-TW" sz="2000" dirty="0" err="1">
                <a:solidFill>
                  <a:schemeClr val="accent3">
                    <a:lumMod val="50000"/>
                  </a:schemeClr>
                </a:solidFill>
              </a:rPr>
              <a:t>espero</a:t>
            </a:r>
            <a:r>
              <a:rPr lang="en-US" altLang="zh-TW" sz="2000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s-ES" altLang="zh-TW" sz="1900" dirty="0">
              <a:solidFill>
                <a:srgbClr val="FF66FF"/>
              </a:solidFill>
            </a:endParaRPr>
          </a:p>
          <a:p>
            <a:r>
              <a:rPr lang="es-ES" altLang="zh-TW" sz="1900" dirty="0">
                <a:solidFill>
                  <a:srgbClr val="FF66FF"/>
                </a:solidFill>
              </a:rPr>
              <a:t>A: ¿Qué le parece? Le queda muy bien con los pantalones, ¿no?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Pues sí, me encanta. Mi talla es la 42.</a:t>
            </a:r>
          </a:p>
          <a:p>
            <a:r>
              <a:rPr lang="es-ES" altLang="zh-TW" sz="1900" dirty="0">
                <a:solidFill>
                  <a:srgbClr val="FF66FF"/>
                </a:solidFill>
              </a:rPr>
              <a:t>A: Aquí la tiene. Puede pasar al probador.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Me gustan las dos prendas. Las compro.</a:t>
            </a:r>
          </a:p>
          <a:p>
            <a:r>
              <a:rPr lang="es-ES" altLang="zh-TW" sz="1900" dirty="0">
                <a:solidFill>
                  <a:srgbClr val="FF66FF"/>
                </a:solidFill>
              </a:rPr>
              <a:t>A: ¿Desea algo más?</a:t>
            </a:r>
          </a:p>
          <a:p>
            <a:r>
              <a:rPr lang="es-ES" altLang="zh-TW" sz="1900" dirty="0">
                <a:solidFill>
                  <a:schemeClr val="accent3">
                    <a:lumMod val="50000"/>
                  </a:schemeClr>
                </a:solidFill>
              </a:rPr>
              <a:t>B: No,  gracias. Esto es todo.</a:t>
            </a:r>
            <a:endParaRPr lang="zh-TW" altLang="en-US" sz="19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7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526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PMingLiU</vt:lpstr>
      <vt:lpstr>Arial</vt:lpstr>
      <vt:lpstr>Calibri</vt:lpstr>
      <vt:lpstr>Office 佈景主題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15</cp:revision>
  <dcterms:created xsi:type="dcterms:W3CDTF">2017-12-14T15:23:32Z</dcterms:created>
  <dcterms:modified xsi:type="dcterms:W3CDTF">2021-04-03T08:38:49Z</dcterms:modified>
</cp:coreProperties>
</file>